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392" r:id="rId7"/>
  </p:sldMasterIdLst>
  <p:notesMasterIdLst>
    <p:notesMasterId r:id="rId59"/>
  </p:notesMasterIdLst>
  <p:handoutMasterIdLst>
    <p:handoutMasterId r:id="rId60"/>
  </p:handoutMasterIdLst>
  <p:sldIdLst>
    <p:sldId id="2247" r:id="rId8"/>
    <p:sldId id="751" r:id="rId9"/>
    <p:sldId id="2396" r:id="rId10"/>
    <p:sldId id="1163" r:id="rId11"/>
    <p:sldId id="1326" r:id="rId12"/>
    <p:sldId id="1165" r:id="rId13"/>
    <p:sldId id="1400" r:id="rId14"/>
    <p:sldId id="1542" r:id="rId15"/>
    <p:sldId id="2399" r:id="rId16"/>
    <p:sldId id="258" r:id="rId17"/>
    <p:sldId id="259" r:id="rId18"/>
    <p:sldId id="2400" r:id="rId19"/>
    <p:sldId id="2401" r:id="rId20"/>
    <p:sldId id="262" r:id="rId21"/>
    <p:sldId id="1543" r:id="rId22"/>
    <p:sldId id="264" r:id="rId23"/>
    <p:sldId id="659" r:id="rId24"/>
    <p:sldId id="1143" r:id="rId25"/>
    <p:sldId id="1144" r:id="rId26"/>
    <p:sldId id="1145" r:id="rId27"/>
    <p:sldId id="280" r:id="rId28"/>
    <p:sldId id="466" r:id="rId29"/>
    <p:sldId id="1402" r:id="rId30"/>
    <p:sldId id="387" r:id="rId31"/>
    <p:sldId id="388" r:id="rId32"/>
    <p:sldId id="2297" r:id="rId33"/>
    <p:sldId id="1201" r:id="rId34"/>
    <p:sldId id="1167" r:id="rId35"/>
    <p:sldId id="1168" r:id="rId36"/>
    <p:sldId id="2397" r:id="rId37"/>
    <p:sldId id="2398" r:id="rId38"/>
    <p:sldId id="705" r:id="rId39"/>
    <p:sldId id="2200" r:id="rId40"/>
    <p:sldId id="1322" r:id="rId41"/>
    <p:sldId id="1323" r:id="rId42"/>
    <p:sldId id="1324" r:id="rId43"/>
    <p:sldId id="2392" r:id="rId44"/>
    <p:sldId id="687" r:id="rId45"/>
    <p:sldId id="1979" r:id="rId46"/>
    <p:sldId id="2402" r:id="rId47"/>
    <p:sldId id="625" r:id="rId48"/>
    <p:sldId id="1384" r:id="rId49"/>
    <p:sldId id="1405" r:id="rId50"/>
    <p:sldId id="1848" r:id="rId51"/>
    <p:sldId id="256" r:id="rId52"/>
    <p:sldId id="269" r:id="rId53"/>
    <p:sldId id="270" r:id="rId54"/>
    <p:sldId id="271" r:id="rId55"/>
    <p:sldId id="272" r:id="rId56"/>
    <p:sldId id="1059" r:id="rId57"/>
    <p:sldId id="1240"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1" autoAdjust="0"/>
  </p:normalViewPr>
  <p:slideViewPr>
    <p:cSldViewPr>
      <p:cViewPr varScale="1">
        <p:scale>
          <a:sx n="61" d="100"/>
          <a:sy n="61" d="100"/>
        </p:scale>
        <p:origin x="66" y="576"/>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24</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25</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7032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64807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3967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06892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2201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44076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36925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830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704535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54479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2635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2/16/2024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78352090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irst Sunday of Lent | Lent quotes, Lent prayers, Bible verses about faith">
            <a:extLst>
              <a:ext uri="{FF2B5EF4-FFF2-40B4-BE49-F238E27FC236}">
                <a16:creationId xmlns:a16="http://schemas.microsoft.com/office/drawing/2014/main" id="{00B63AA3-0261-097B-2271-3795F314C6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21668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February 18,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So I’ll cherish the old rugged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‘Til</a:t>
            </a:r>
            <a:r>
              <a:rPr kumimoji="0" lang="en-US" sz="4000" b="0" i="0" u="none" strike="noStrike" kern="1200" cap="none" spc="0" normalizeH="0" baseline="0" noProof="0" dirty="0">
                <a:ln>
                  <a:noFill/>
                </a:ln>
                <a:solidFill>
                  <a:prstClr val="black"/>
                </a:solidFill>
                <a:effectLst/>
                <a:uLnTx/>
                <a:uFillTx/>
                <a:latin typeface="Calibri"/>
                <a:ea typeface="+mn-ea"/>
                <a:cs typeface="+mn-cs"/>
              </a:rPr>
              <a:t> my trophies at last I lay down;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cling to the old rugged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exchange it some day for a crown.</a:t>
            </a:r>
          </a:p>
        </p:txBody>
      </p:sp>
    </p:spTree>
    <p:extLst>
      <p:ext uri="{BB962C8B-B14F-4D97-AF65-F5344CB8AC3E}">
        <p14:creationId xmlns:p14="http://schemas.microsoft.com/office/powerpoint/2010/main" val="407572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088017"/>
            <a:ext cx="8193741" cy="452431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 that old rugged cross,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so despised by the world,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Has a wondrous attraction for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the dear Lamb of God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left His glory above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bear it to dark Calvary.</a:t>
            </a:r>
          </a:p>
        </p:txBody>
      </p:sp>
    </p:spTree>
    <p:extLst>
      <p:ext uri="{BB962C8B-B14F-4D97-AF65-F5344CB8AC3E}">
        <p14:creationId xmlns:p14="http://schemas.microsoft.com/office/powerpoint/2010/main" val="17877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So I’ll cherish the old rugged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‘Til</a:t>
            </a:r>
            <a:r>
              <a:rPr kumimoji="0" lang="en-US" sz="4000" b="0" i="0" u="none" strike="noStrike" kern="1200" cap="none" spc="0" normalizeH="0" baseline="0" noProof="0" dirty="0">
                <a:ln>
                  <a:noFill/>
                </a:ln>
                <a:solidFill>
                  <a:prstClr val="black"/>
                </a:solidFill>
                <a:effectLst/>
                <a:uLnTx/>
                <a:uFillTx/>
                <a:latin typeface="Calibri"/>
                <a:ea typeface="+mn-ea"/>
                <a:cs typeface="+mn-cs"/>
              </a:rPr>
              <a:t> my trophies at last I lay down: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cling to the old rugged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exchange it some day for a crown.</a:t>
            </a:r>
          </a:p>
        </p:txBody>
      </p:sp>
    </p:spTree>
    <p:extLst>
      <p:ext uri="{BB962C8B-B14F-4D97-AF65-F5344CB8AC3E}">
        <p14:creationId xmlns:p14="http://schemas.microsoft.com/office/powerpoint/2010/main" val="84531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159736"/>
            <a:ext cx="8193741" cy="452431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In the old rugged cross,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stained with blood so divine,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 wondrous beauty I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‘twas on that old cross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Jesus suffered and died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pardon and sanctify me.</a:t>
            </a:r>
          </a:p>
        </p:txBody>
      </p:sp>
    </p:spTree>
    <p:extLst>
      <p:ext uri="{BB962C8B-B14F-4D97-AF65-F5344CB8AC3E}">
        <p14:creationId xmlns:p14="http://schemas.microsoft.com/office/powerpoint/2010/main" val="1377803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So I’ll cherish the old rugged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‘Til</a:t>
            </a:r>
            <a:r>
              <a:rPr kumimoji="0" lang="en-US" sz="4000" b="0" i="0" u="none" strike="noStrike" kern="1200" cap="none" spc="0" normalizeH="0" baseline="0" noProof="0" dirty="0">
                <a:ln>
                  <a:noFill/>
                </a:ln>
                <a:solidFill>
                  <a:prstClr val="black"/>
                </a:solidFill>
                <a:effectLst/>
                <a:uLnTx/>
                <a:uFillTx/>
                <a:latin typeface="Calibri"/>
                <a:ea typeface="+mn-ea"/>
                <a:cs typeface="+mn-cs"/>
              </a:rPr>
              <a:t> my trophies at last I lay down: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cling to the old rugged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exchange it some day for a crown.</a:t>
            </a:r>
          </a:p>
        </p:txBody>
      </p:sp>
    </p:spTree>
    <p:extLst>
      <p:ext uri="{BB962C8B-B14F-4D97-AF65-F5344CB8AC3E}">
        <p14:creationId xmlns:p14="http://schemas.microsoft.com/office/powerpoint/2010/main" val="240114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166842"/>
            <a:ext cx="8193741" cy="452431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the old rugged cross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ever be true,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Its shame and reproach gladly bear;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Then He’ll call me some day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my home far away,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Where His glory forever I’ll share.</a:t>
            </a:r>
          </a:p>
        </p:txBody>
      </p:sp>
    </p:spTree>
    <p:extLst>
      <p:ext uri="{BB962C8B-B14F-4D97-AF65-F5344CB8AC3E}">
        <p14:creationId xmlns:p14="http://schemas.microsoft.com/office/powerpoint/2010/main" val="13776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So I’ll cherish the old rugged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‘Til</a:t>
            </a:r>
            <a:r>
              <a:rPr kumimoji="0" lang="en-US" sz="4000" b="0" i="0" u="none" strike="noStrike" kern="1200" cap="none" spc="0" normalizeH="0" baseline="0" noProof="0" dirty="0">
                <a:ln>
                  <a:noFill/>
                </a:ln>
                <a:solidFill>
                  <a:prstClr val="black"/>
                </a:solidFill>
                <a:effectLst/>
                <a:uLnTx/>
                <a:uFillTx/>
                <a:latin typeface="Calibri"/>
                <a:ea typeface="+mn-ea"/>
                <a:cs typeface="+mn-cs"/>
              </a:rPr>
              <a:t> my trophies at last I lay down: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cling to the old rugged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exchange it some day for a crown.</a:t>
            </a:r>
          </a:p>
        </p:txBody>
      </p:sp>
    </p:spTree>
    <p:extLst>
      <p:ext uri="{BB962C8B-B14F-4D97-AF65-F5344CB8AC3E}">
        <p14:creationId xmlns:p14="http://schemas.microsoft.com/office/powerpoint/2010/main" val="1267573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C76FC9-71C1-40E5-B740-9E1D58C65663}"/>
              </a:ext>
            </a:extLst>
          </p:cNvPr>
          <p:cNvPicPr>
            <a:picLocks noChangeAspect="1"/>
          </p:cNvPicPr>
          <p:nvPr/>
        </p:nvPicPr>
        <p:blipFill rotWithShape="1">
          <a:blip r:embed="rId2">
            <a:extLst>
              <a:ext uri="{28A0092B-C50C-407E-A947-70E740481C1C}">
                <a14:useLocalDpi xmlns:a14="http://schemas.microsoft.com/office/drawing/2010/main" val="0"/>
              </a:ext>
            </a:extLst>
          </a:blip>
          <a:srcRect b="8037"/>
          <a:stretch/>
        </p:blipFill>
        <p:spPr>
          <a:xfrm>
            <a:off x="-19050" y="-117348"/>
            <a:ext cx="9163050" cy="6975348"/>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ln>
                  <a:solidFill>
                    <a:schemeClr val="tx1"/>
                  </a:solidFill>
                </a:ln>
                <a:solidFill>
                  <a:schemeClr val="bg1"/>
                </a:solidFill>
                <a:effectLst>
                  <a:outerShdw blurRad="812800" dist="304800" dir="3480000" algn="tr" rotWithShape="0">
                    <a:prstClr val="black"/>
                  </a:outerShdw>
                </a:effectLst>
                <a:latin typeface="Algerian" panose="04020705040A02060702" pitchFamily="82" charset="0"/>
              </a:rPr>
              <a:t>The Apostles’ Creed</a:t>
            </a:r>
          </a:p>
        </p:txBody>
      </p:sp>
    </p:spTree>
    <p:extLst>
      <p:ext uri="{BB962C8B-B14F-4D97-AF65-F5344CB8AC3E}">
        <p14:creationId xmlns:p14="http://schemas.microsoft.com/office/powerpoint/2010/main" val="4234652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8F5C85-4A3F-48A7-9BAF-7D077D45B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502"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2BDF0-F5EC-45DB-A6D5-8B7328964B1D}"/>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547159"/>
            <a:ext cx="8991600" cy="5701241"/>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Eternal God, You are our help and our salvation; for You we should wait all day long. You call us to a time of examination and preparation, but we resist, full of our own agendas. You alone know how impatient we are – with others, with ourselves, and with You. Have mercy on us, O God. Slow our</a:t>
            </a:r>
            <a:r>
              <a:rPr lang="en-US" sz="3400" dirty="0">
                <a:solidFill>
                  <a:prstClr val="black"/>
                </a:solidFill>
                <a:latin typeface="Calibri"/>
              </a:rPr>
              <a:t> </a:t>
            </a:r>
            <a:r>
              <a:rPr kumimoji="0" lang="en-US" sz="3400" b="0" i="0" u="none" strike="noStrike" kern="1200" cap="none" spc="0" normalizeH="0" baseline="0" noProof="0" dirty="0">
                <a:ln>
                  <a:noFill/>
                </a:ln>
                <a:solidFill>
                  <a:prstClr val="black"/>
                </a:solidFill>
                <a:effectLst/>
                <a:uLnTx/>
                <a:uFillTx/>
                <a:latin typeface="Calibri"/>
                <a:ea typeface="+mn-ea"/>
                <a:cs typeface="+mn-cs"/>
              </a:rPr>
              <a:t>pace. Lift our eyes to see that You wait to help us. We pray in the name of the Beloved Son Jesus Christ. Amen.</a:t>
            </a:r>
          </a:p>
        </p:txBody>
      </p:sp>
    </p:spTree>
    <p:extLst>
      <p:ext uri="{BB962C8B-B14F-4D97-AF65-F5344CB8AC3E}">
        <p14:creationId xmlns:p14="http://schemas.microsoft.com/office/powerpoint/2010/main" val="292959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50533-2510-4224-AFD2-0AB581CD3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3103678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626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I Come To The Cross</a:t>
            </a:r>
          </a:p>
        </p:txBody>
      </p:sp>
    </p:spTree>
    <p:extLst>
      <p:ext uri="{BB962C8B-B14F-4D97-AF65-F5344CB8AC3E}">
        <p14:creationId xmlns:p14="http://schemas.microsoft.com/office/powerpoint/2010/main" val="289918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84B66-6D45-4825-9EA6-D0BEF8A66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14019"/>
            <a:ext cx="8178799" cy="5029961"/>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38BEA-008E-4177-AB85-5AF70730E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394835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1600"/>
          </a:xfrm>
          <a:prstGeom prst="rect">
            <a:avLst/>
          </a:prstGeom>
        </p:spPr>
      </p:pic>
    </p:spTree>
    <p:extLst>
      <p:ext uri="{BB962C8B-B14F-4D97-AF65-F5344CB8AC3E}">
        <p14:creationId xmlns:p14="http://schemas.microsoft.com/office/powerpoint/2010/main" val="410892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0"/>
            <a:ext cx="9211734" cy="6858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1575830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13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2AE043-C10C-4EE1-9DAD-912A5F903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2712388" y="5277345"/>
            <a:ext cx="371922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2225">
                  <a:noFill/>
                </a:ln>
                <a:solidFill>
                  <a:prstClr val="white"/>
                </a:solidFill>
                <a:effectLst/>
                <a:uLnTx/>
                <a:uFillTx/>
                <a:latin typeface="Calibri" panose="020F0502020204030204"/>
                <a:ea typeface="+mn-ea"/>
                <a:cs typeface="+mn-cs"/>
              </a:rPr>
              <a:t>Praise Book</a:t>
            </a:r>
            <a:endPar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138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452800"/>
            <a:ext cx="8229600" cy="66910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Make it ever true;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May I be like You.</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Make it ever true;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May I be like You.</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545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452800"/>
            <a:ext cx="822960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 are the Potter,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am the clay;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Mold me and make me,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This is what I pray.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Make it ever true;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May I be like You.</a:t>
            </a:r>
          </a:p>
        </p:txBody>
      </p:sp>
    </p:spTree>
    <p:extLst>
      <p:ext uri="{BB962C8B-B14F-4D97-AF65-F5344CB8AC3E}">
        <p14:creationId xmlns:p14="http://schemas.microsoft.com/office/powerpoint/2010/main" val="2968766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Leviticus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19:11-18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3759"/>
            <a:ext cx="8915400" cy="65556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11</a:t>
            </a:r>
            <a:r>
              <a:rPr kumimoji="0" lang="en-US" sz="3500" b="0" i="0" u="none" strike="noStrike" kern="1200" cap="none" spc="0" normalizeH="0" baseline="0" noProof="0" dirty="0">
                <a:ln>
                  <a:noFill/>
                </a:ln>
                <a:solidFill>
                  <a:prstClr val="black"/>
                </a:solidFill>
                <a:effectLst/>
                <a:uLnTx/>
                <a:uFillTx/>
                <a:latin typeface="Calibri"/>
                <a:ea typeface="+mn-ea"/>
                <a:cs typeface="+mn-cs"/>
              </a:rPr>
              <a:t>“‘Do not steal. “‘Do not lie. “‘Do not deceive one another. </a:t>
            </a:r>
            <a:r>
              <a:rPr lang="en-US" sz="2800" baseline="50000" dirty="0">
                <a:solidFill>
                  <a:prstClr val="black"/>
                </a:solidFill>
                <a:latin typeface="Calibri"/>
              </a:rPr>
              <a:t>12</a:t>
            </a:r>
            <a:r>
              <a:rPr kumimoji="0" lang="en-US" sz="3500" b="0" i="0" u="none" strike="noStrike" kern="1200" cap="none" spc="0" normalizeH="0" baseline="0" noProof="0" dirty="0">
                <a:ln>
                  <a:noFill/>
                </a:ln>
                <a:solidFill>
                  <a:prstClr val="black"/>
                </a:solidFill>
                <a:effectLst/>
                <a:uLnTx/>
                <a:uFillTx/>
                <a:latin typeface="Calibri"/>
                <a:ea typeface="+mn-ea"/>
                <a:cs typeface="+mn-cs"/>
              </a:rPr>
              <a:t>“‘Do not swear falsely by my name and so profane the name of your God. I am the Lord. </a:t>
            </a:r>
            <a:r>
              <a:rPr lang="en-US" sz="2800" baseline="50000" dirty="0">
                <a:solidFill>
                  <a:prstClr val="black"/>
                </a:solidFill>
                <a:latin typeface="Calibri"/>
              </a:rPr>
              <a:t>13</a:t>
            </a:r>
            <a:r>
              <a:rPr kumimoji="0" lang="en-US" sz="3500" b="0" i="0" u="none" strike="noStrike" kern="1200" cap="none" spc="0" normalizeH="0" baseline="0" noProof="0" dirty="0">
                <a:ln>
                  <a:noFill/>
                </a:ln>
                <a:solidFill>
                  <a:prstClr val="black"/>
                </a:solidFill>
                <a:effectLst/>
                <a:uLnTx/>
                <a:uFillTx/>
                <a:latin typeface="Calibri"/>
                <a:ea typeface="+mn-ea"/>
                <a:cs typeface="+mn-cs"/>
              </a:rPr>
              <a:t>“‘Do not defraud or rob your neighbor. “‘Do not hold back the wages of a hired worker overnight. </a:t>
            </a:r>
            <a:r>
              <a:rPr lang="en-US" sz="2800" baseline="50000" dirty="0">
                <a:solidFill>
                  <a:prstClr val="black"/>
                </a:solidFill>
                <a:latin typeface="Calibri"/>
              </a:rPr>
              <a:t>14</a:t>
            </a:r>
            <a:r>
              <a:rPr kumimoji="0" lang="en-US" sz="3500" b="0" i="0" u="none" strike="noStrike" kern="1200" cap="none" spc="0" normalizeH="0" baseline="0" noProof="0" dirty="0">
                <a:ln>
                  <a:noFill/>
                </a:ln>
                <a:solidFill>
                  <a:prstClr val="black"/>
                </a:solidFill>
                <a:effectLst/>
                <a:uLnTx/>
                <a:uFillTx/>
                <a:latin typeface="Calibri"/>
                <a:ea typeface="+mn-ea"/>
                <a:cs typeface="+mn-cs"/>
              </a:rPr>
              <a:t>“‘Do not curse the deaf or put a stumbling block in front of the blind, but fear your God. I am the Lord. </a:t>
            </a:r>
            <a:r>
              <a:rPr lang="en-US" sz="2800" baseline="50000" dirty="0">
                <a:solidFill>
                  <a:prstClr val="black"/>
                </a:solidFill>
                <a:latin typeface="Calibri"/>
              </a:rPr>
              <a:t>15</a:t>
            </a:r>
            <a:r>
              <a:rPr kumimoji="0" lang="en-US" sz="3500" b="0" i="0" u="none" strike="noStrike" kern="1200" cap="none" spc="0" normalizeH="0" baseline="0" noProof="0" dirty="0">
                <a:ln>
                  <a:noFill/>
                </a:ln>
                <a:solidFill>
                  <a:prstClr val="black"/>
                </a:solidFill>
                <a:effectLst/>
                <a:uLnTx/>
                <a:uFillTx/>
                <a:latin typeface="Calibri"/>
                <a:ea typeface="+mn-ea"/>
                <a:cs typeface="+mn-cs"/>
              </a:rPr>
              <a:t>“‘Do not pervert justice; do not show partiality to the poor or favoritism to the great, but judge your neighbor fairly. </a:t>
            </a:r>
            <a:r>
              <a:rPr lang="en-US" sz="2800" baseline="50000" dirty="0">
                <a:solidFill>
                  <a:prstClr val="black"/>
                </a:solidFill>
                <a:latin typeface="Calibri"/>
              </a:rPr>
              <a:t>16</a:t>
            </a:r>
            <a:r>
              <a:rPr kumimoji="0" lang="en-US" sz="3500" b="0" i="0" u="none" strike="noStrike" kern="1200" cap="none" spc="0" normalizeH="0" baseline="0" noProof="0" dirty="0">
                <a:ln>
                  <a:noFill/>
                </a:ln>
                <a:solidFill>
                  <a:prstClr val="black"/>
                </a:solidFill>
                <a:effectLst/>
                <a:uLnTx/>
                <a:uFillTx/>
                <a:latin typeface="Calibri"/>
                <a:ea typeface="+mn-ea"/>
                <a:cs typeface="+mn-cs"/>
              </a:rPr>
              <a:t>“‘Do not go about spreading slander among your people. </a:t>
            </a:r>
          </a:p>
        </p:txBody>
      </p:sp>
    </p:spTree>
    <p:extLst>
      <p:ext uri="{BB962C8B-B14F-4D97-AF65-F5344CB8AC3E}">
        <p14:creationId xmlns:p14="http://schemas.microsoft.com/office/powerpoint/2010/main" val="334156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In You, Lord my God, I put my trust.</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I trust in You; do not let me be put to shame.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B653B-39D0-CE81-E988-5CFDEA9FB69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F66AE7D-7447-350C-074F-C87E2A57C75E}"/>
              </a:ext>
            </a:extLst>
          </p:cNvPr>
          <p:cNvSpPr/>
          <p:nvPr/>
        </p:nvSpPr>
        <p:spPr>
          <a:xfrm>
            <a:off x="76200" y="1471404"/>
            <a:ext cx="8915400" cy="38625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“‘Do not do anything that endangers your neighbor’s life. I am the Lord. </a:t>
            </a:r>
            <a:r>
              <a:rPr lang="en-US" sz="2800" baseline="50000" dirty="0">
                <a:solidFill>
                  <a:prstClr val="black"/>
                </a:solidFill>
                <a:latin typeface="Calibri"/>
              </a:rPr>
              <a:t>17</a:t>
            </a:r>
            <a:r>
              <a:rPr kumimoji="0" lang="en-US" sz="3500" b="0" i="0" u="none" strike="noStrike" kern="1200" cap="none" spc="0" normalizeH="0" baseline="0" noProof="0" dirty="0">
                <a:ln>
                  <a:noFill/>
                </a:ln>
                <a:solidFill>
                  <a:prstClr val="black"/>
                </a:solidFill>
                <a:effectLst/>
                <a:uLnTx/>
                <a:uFillTx/>
                <a:latin typeface="Calibri"/>
                <a:ea typeface="+mn-ea"/>
                <a:cs typeface="+mn-cs"/>
              </a:rPr>
              <a:t>“‘Do not hate a fellow Israelite in your heart. Rebuke your neighbor frankly so you will not share in their guilt. </a:t>
            </a:r>
            <a:r>
              <a:rPr lang="en-US" sz="2800" baseline="50000" dirty="0">
                <a:solidFill>
                  <a:prstClr val="black"/>
                </a:solidFill>
                <a:latin typeface="Calibri"/>
              </a:rPr>
              <a:t>18</a:t>
            </a:r>
            <a:r>
              <a:rPr kumimoji="0" lang="en-US" sz="3500" b="0" i="0" u="none" strike="noStrike" kern="1200" cap="none" spc="0" normalizeH="0" baseline="0" noProof="0" dirty="0">
                <a:ln>
                  <a:noFill/>
                </a:ln>
                <a:solidFill>
                  <a:prstClr val="black"/>
                </a:solidFill>
                <a:effectLst/>
                <a:uLnTx/>
                <a:uFillTx/>
                <a:latin typeface="Calibri"/>
                <a:ea typeface="+mn-ea"/>
                <a:cs typeface="+mn-cs"/>
              </a:rPr>
              <a:t>“‘Do not seek revenge or bear a grudge against anyone among your people, but love your neighbor as yourself. I am the Lord.</a:t>
            </a:r>
          </a:p>
        </p:txBody>
      </p:sp>
    </p:spTree>
    <p:extLst>
      <p:ext uri="{BB962C8B-B14F-4D97-AF65-F5344CB8AC3E}">
        <p14:creationId xmlns:p14="http://schemas.microsoft.com/office/powerpoint/2010/main" val="381855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Matthew </a:t>
            </a:r>
            <a:br>
              <a:rPr kumimoji="0" lang="en-US" sz="6600" b="0" i="0" u="none" strike="noStrike" kern="1200" cap="none" spc="0" normalizeH="0" baseline="0" noProof="0" dirty="0">
                <a:ln>
                  <a:noFill/>
                </a:ln>
                <a:solidFill>
                  <a:prstClr val="black"/>
                </a:solidFill>
                <a:effectLst/>
                <a:uLnTx/>
                <a:uFillTx/>
                <a:latin typeface="Calibri"/>
                <a:ea typeface="+mj-ea"/>
                <a:cs typeface="+mj-cs"/>
              </a:rPr>
            </a:br>
            <a:r>
              <a:rPr kumimoji="0" lang="en-US" sz="6600" b="0" i="0" u="none" strike="noStrike" kern="1200" cap="none" spc="0" normalizeH="0" baseline="0" noProof="0" dirty="0">
                <a:ln>
                  <a:noFill/>
                </a:ln>
                <a:solidFill>
                  <a:prstClr val="black"/>
                </a:solidFill>
                <a:effectLst/>
                <a:uLnTx/>
                <a:uFillTx/>
                <a:latin typeface="Calibri"/>
                <a:ea typeface="+mj-ea"/>
                <a:cs typeface="+mj-cs"/>
              </a:rPr>
              <a:t>5:43-48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55305"/>
            <a:ext cx="8896350" cy="72943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43</a:t>
            </a:r>
            <a:r>
              <a:rPr kumimoji="0" lang="en-US" sz="3500" b="0" i="0" u="none" strike="noStrike" kern="1200" cap="none" spc="0" normalizeH="0" baseline="0" noProof="0" dirty="0">
                <a:ln>
                  <a:noFill/>
                </a:ln>
                <a:solidFill>
                  <a:prstClr val="black"/>
                </a:solidFill>
                <a:effectLst/>
                <a:uLnTx/>
                <a:uFillTx/>
                <a:latin typeface="Calibri"/>
                <a:ea typeface="+mn-ea"/>
                <a:cs typeface="+mn-cs"/>
              </a:rPr>
              <a:t>“You have heard that it was said, ‘Love your neighbor and hate your enemy.’ </a:t>
            </a:r>
            <a:r>
              <a:rPr lang="en-US" sz="2800" baseline="50000" dirty="0">
                <a:solidFill>
                  <a:prstClr val="black"/>
                </a:solidFill>
                <a:latin typeface="Calibri"/>
              </a:rPr>
              <a:t>44</a:t>
            </a:r>
            <a:r>
              <a:rPr kumimoji="0" lang="en-US" sz="3500" b="0" i="0" u="none" strike="noStrike" kern="1200" cap="none" spc="0" normalizeH="0" baseline="0" noProof="0" dirty="0">
                <a:ln>
                  <a:noFill/>
                </a:ln>
                <a:solidFill>
                  <a:prstClr val="black"/>
                </a:solidFill>
                <a:effectLst/>
                <a:uLnTx/>
                <a:uFillTx/>
                <a:latin typeface="Calibri"/>
                <a:ea typeface="+mn-ea"/>
                <a:cs typeface="+mn-cs"/>
              </a:rPr>
              <a:t>But I tell you, love your enemies and pray for those who persecute you, </a:t>
            </a:r>
            <a:r>
              <a:rPr lang="en-US" sz="2800" baseline="50000" dirty="0">
                <a:solidFill>
                  <a:prstClr val="black"/>
                </a:solidFill>
                <a:latin typeface="Calibri"/>
              </a:rPr>
              <a:t>45</a:t>
            </a:r>
            <a:r>
              <a:rPr kumimoji="0" lang="en-US" sz="3500" b="0" i="0" u="none" strike="noStrike" kern="1200" cap="none" spc="0" normalizeH="0" baseline="0" noProof="0" dirty="0">
                <a:ln>
                  <a:noFill/>
                </a:ln>
                <a:solidFill>
                  <a:prstClr val="black"/>
                </a:solidFill>
                <a:effectLst/>
                <a:uLnTx/>
                <a:uFillTx/>
                <a:latin typeface="Calibri"/>
                <a:ea typeface="+mn-ea"/>
                <a:cs typeface="+mn-cs"/>
              </a:rPr>
              <a:t>that you may be children of your Father in heaven. He causes his sun to rise on the evil and the good, and sends rain on the righteous and the unrighteous. </a:t>
            </a:r>
            <a:r>
              <a:rPr lang="en-US" sz="2800" baseline="50000" dirty="0">
                <a:solidFill>
                  <a:prstClr val="black"/>
                </a:solidFill>
                <a:latin typeface="Calibri"/>
              </a:rPr>
              <a:t>46</a:t>
            </a:r>
            <a:r>
              <a:rPr kumimoji="0" lang="en-US" sz="3500" b="0" i="0" u="none" strike="noStrike" kern="1200" cap="none" spc="0" normalizeH="0" baseline="0" noProof="0" dirty="0">
                <a:ln>
                  <a:noFill/>
                </a:ln>
                <a:solidFill>
                  <a:prstClr val="black"/>
                </a:solidFill>
                <a:effectLst/>
                <a:uLnTx/>
                <a:uFillTx/>
                <a:latin typeface="Calibri"/>
                <a:ea typeface="+mn-ea"/>
                <a:cs typeface="+mn-cs"/>
              </a:rPr>
              <a:t>If you love those who love you, what reward will you get? Are not even the tax collectors doing that? </a:t>
            </a:r>
            <a:r>
              <a:rPr lang="en-US" sz="2800" baseline="50000" dirty="0">
                <a:solidFill>
                  <a:prstClr val="black"/>
                </a:solidFill>
                <a:latin typeface="Calibri"/>
              </a:rPr>
              <a:t>47</a:t>
            </a:r>
            <a:r>
              <a:rPr kumimoji="0" lang="en-US" sz="3500" b="0" i="0" u="none" strike="noStrike" kern="1200" cap="none" spc="0" normalizeH="0" baseline="0" noProof="0" dirty="0">
                <a:ln>
                  <a:noFill/>
                </a:ln>
                <a:solidFill>
                  <a:prstClr val="black"/>
                </a:solidFill>
                <a:effectLst/>
                <a:uLnTx/>
                <a:uFillTx/>
                <a:latin typeface="Calibri"/>
                <a:ea typeface="+mn-ea"/>
                <a:cs typeface="+mn-cs"/>
              </a:rPr>
              <a:t>And if you greet only your own people, what are you doing more than others? Do not even pagans do that? </a:t>
            </a:r>
            <a:r>
              <a:rPr lang="en-US" sz="2800" baseline="50000" dirty="0">
                <a:solidFill>
                  <a:prstClr val="black"/>
                </a:solidFill>
                <a:latin typeface="Calibri"/>
              </a:rPr>
              <a:t>48</a:t>
            </a:r>
            <a:r>
              <a:rPr kumimoji="0" lang="en-US" sz="3500" b="0" i="0" u="none" strike="noStrike" kern="1200" cap="none" spc="0" normalizeH="0" baseline="0" noProof="0" dirty="0">
                <a:ln>
                  <a:noFill/>
                </a:ln>
                <a:solidFill>
                  <a:prstClr val="black"/>
                </a:solidFill>
                <a:effectLst/>
                <a:uLnTx/>
                <a:uFillTx/>
                <a:latin typeface="Calibri"/>
                <a:ea typeface="+mn-ea"/>
                <a:cs typeface="+mn-cs"/>
              </a:rPr>
              <a:t>Be perfect, therefore, as your heavenly Father is perfect.</a:t>
            </a:r>
          </a:p>
        </p:txBody>
      </p:sp>
    </p:spTree>
    <p:extLst>
      <p:ext uri="{BB962C8B-B14F-4D97-AF65-F5344CB8AC3E}">
        <p14:creationId xmlns:p14="http://schemas.microsoft.com/office/powerpoint/2010/main" val="2488737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person sitting on a rock surrounded by people&#10;&#10;Description automatically generated">
            <a:extLst>
              <a:ext uri="{FF2B5EF4-FFF2-40B4-BE49-F238E27FC236}">
                <a16:creationId xmlns:a16="http://schemas.microsoft.com/office/drawing/2014/main" id="{B8C8F0CA-97C7-B597-D71D-7C80A344C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Honoring One Another</a:t>
            </a:r>
          </a:p>
        </p:txBody>
      </p:sp>
    </p:spTree>
    <p:extLst>
      <p:ext uri="{BB962C8B-B14F-4D97-AF65-F5344CB8AC3E}">
        <p14:creationId xmlns:p14="http://schemas.microsoft.com/office/powerpoint/2010/main" val="3066331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alking in a tunnel&#10;&#10;Description automatically generated">
            <a:extLst>
              <a:ext uri="{FF2B5EF4-FFF2-40B4-BE49-F238E27FC236}">
                <a16:creationId xmlns:a16="http://schemas.microsoft.com/office/drawing/2014/main" id="{AB975F49-3A66-D9E1-3C43-E327D8F75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450169" y="1708859"/>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a:ea typeface="+mn-ea"/>
                <a:cs typeface="+mn-cs"/>
              </a:rPr>
              <a:t>Hymn #591</a:t>
            </a:r>
          </a:p>
        </p:txBody>
      </p:sp>
    </p:spTree>
    <p:extLst>
      <p:ext uri="{BB962C8B-B14F-4D97-AF65-F5344CB8AC3E}">
        <p14:creationId xmlns:p14="http://schemas.microsoft.com/office/powerpoint/2010/main" val="4184615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am weak but Thou art strong;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Jesus, keep me from all wrong;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I’ll be satisfied as long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As I walk, let me walk closer to Thee.</a:t>
            </a:r>
          </a:p>
        </p:txBody>
      </p:sp>
    </p:spTree>
    <p:extLst>
      <p:ext uri="{BB962C8B-B14F-4D97-AF65-F5344CB8AC3E}">
        <p14:creationId xmlns:p14="http://schemas.microsoft.com/office/powerpoint/2010/main" val="3931529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5ECD7-F75E-4D9E-FD33-7D951875E8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E4C3B3F-D23E-C53B-E3DB-69B9F2AD24C8}"/>
              </a:ext>
            </a:extLst>
          </p:cNvPr>
          <p:cNvSpPr txBox="1"/>
          <p:nvPr/>
        </p:nvSpPr>
        <p:spPr>
          <a:xfrm>
            <a:off x="146955" y="1939664"/>
            <a:ext cx="889907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Through this world of toil and snares,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If I falter, Lord, who cares?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with me my burden shares?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None but Thee, dear Lord, none but Thee.</a:t>
            </a:r>
          </a:p>
        </p:txBody>
      </p:sp>
    </p:spTree>
    <p:extLst>
      <p:ext uri="{BB962C8B-B14F-4D97-AF65-F5344CB8AC3E}">
        <p14:creationId xmlns:p14="http://schemas.microsoft.com/office/powerpoint/2010/main" val="3831167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0D115-09A0-AADA-5645-7A9EEDBFB5F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EBF174B-A539-3F01-3C9A-58F284BAD4AD}"/>
              </a:ext>
            </a:extLst>
          </p:cNvPr>
          <p:cNvSpPr txBox="1"/>
          <p:nvPr/>
        </p:nvSpPr>
        <p:spPr>
          <a:xfrm>
            <a:off x="146955" y="1939664"/>
            <a:ext cx="889907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When my feeble life is o’er,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Time for me will be no more;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Guide me gently, safely o’er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Thy kingdom shore, to Thy shore.</a:t>
            </a:r>
          </a:p>
        </p:txBody>
      </p:sp>
    </p:spTree>
    <p:extLst>
      <p:ext uri="{BB962C8B-B14F-4D97-AF65-F5344CB8AC3E}">
        <p14:creationId xmlns:p14="http://schemas.microsoft.com/office/powerpoint/2010/main" val="3244249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B3B8B-A348-D213-87D1-095462EC621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B2D5888-1C24-3C21-8D64-04817E5354F4}"/>
              </a:ext>
            </a:extLst>
          </p:cNvPr>
          <p:cNvSpPr txBox="1"/>
          <p:nvPr/>
        </p:nvSpPr>
        <p:spPr>
          <a:xfrm>
            <a:off x="146955" y="1939664"/>
            <a:ext cx="889907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Just a closer walk with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Grant it, Jesus, is my plea,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Daily walking close to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Let it be, dear Lord, let it be.</a:t>
            </a:r>
          </a:p>
        </p:txBody>
      </p:sp>
    </p:spTree>
    <p:extLst>
      <p:ext uri="{BB962C8B-B14F-4D97-AF65-F5344CB8AC3E}">
        <p14:creationId xmlns:p14="http://schemas.microsoft.com/office/powerpoint/2010/main" val="181162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Show me Your ways, Lord,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Teach me Your paths.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0" y="2691080"/>
            <a:ext cx="72523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BENEDICTION</a:t>
            </a:r>
            <a:endParaRPr kumimoji="0" lang="en-US" sz="8000" b="0" i="0" u="none" strike="noStrike" kern="1200" cap="none" spc="0" normalizeH="0" baseline="0" noProof="0" dirty="0">
              <a:ln w="3810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09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55575" y="990600"/>
            <a:ext cx="68868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44450" cap="rnd">
                  <a:solidFill>
                    <a:prstClr val="black"/>
                  </a:solidFill>
                </a:ln>
                <a:solidFill>
                  <a:prstClr val="white"/>
                </a:solidFill>
                <a:effectLst/>
                <a:uLnTx/>
                <a:uFillTx/>
                <a:latin typeface="Arial" panose="020B0604020202020204" pitchFamily="34" charset="0"/>
                <a:ea typeface="+mn-ea"/>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684566" y="2704723"/>
            <a:ext cx="5828840"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 week!</a:t>
            </a:r>
            <a:endParaRPr kumimoji="0" lang="en-US" sz="8000" b="0" i="0" u="none" strike="noStrike" kern="1200" cap="none" spc="0" normalizeH="0" baseline="0" noProof="0" dirty="0">
              <a:ln w="3175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Guide me in Your truth and teach me,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For You are God my Savior.</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33" y="-8469"/>
            <a:ext cx="7662333"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884920" y="1694827"/>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srgbClr val="09BBDC"/>
                </a:solidFill>
                <a:effectLst/>
                <a:uLnTx/>
                <a:uFillTx/>
                <a:latin typeface="Calibri"/>
                <a:ea typeface="+mn-ea"/>
                <a:cs typeface="+mn-cs"/>
              </a:rPr>
              <a:t>Hymn #256</a:t>
            </a:r>
          </a:p>
        </p:txBody>
      </p:sp>
    </p:spTree>
    <p:extLst>
      <p:ext uri="{BB962C8B-B14F-4D97-AF65-F5344CB8AC3E}">
        <p14:creationId xmlns:p14="http://schemas.microsoft.com/office/powerpoint/2010/main" val="338211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66167" y="1166842"/>
            <a:ext cx="8193741"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On a hill far away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stood an old rugged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emblem of suffering and shame;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 love that old cross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where the dearest and best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a world of lost sinners was slain.</a:t>
            </a:r>
          </a:p>
        </p:txBody>
      </p:sp>
    </p:spTree>
    <p:extLst>
      <p:ext uri="{BB962C8B-B14F-4D97-AF65-F5344CB8AC3E}">
        <p14:creationId xmlns:p14="http://schemas.microsoft.com/office/powerpoint/2010/main" val="4203701122"/>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9190F4-5C1D-40C9-9002-6774A46061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1182</TotalTime>
  <Words>1310</Words>
  <Application>Microsoft Office PowerPoint</Application>
  <PresentationFormat>On-screen Show (4:3)</PresentationFormat>
  <Paragraphs>158</Paragraphs>
  <Slides>51</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51</vt:i4>
      </vt:variant>
    </vt:vector>
  </HeadingPairs>
  <TitlesOfParts>
    <vt:vector size="64" baseType="lpstr">
      <vt:lpstr>Adobe Fangsong Std R</vt:lpstr>
      <vt:lpstr>Adobe Caslon Pro Bold</vt:lpstr>
      <vt:lpstr>Algerian</vt:lpstr>
      <vt:lpstr>Arial</vt:lpstr>
      <vt:lpstr>Arial </vt:lpstr>
      <vt:lpstr>Arial Black</vt:lpstr>
      <vt:lpstr>Calibri</vt:lpstr>
      <vt:lpstr>Calibri Light</vt:lpstr>
      <vt:lpstr>Perpetua</vt:lpstr>
      <vt:lpstr>3_Office Theme</vt:lpstr>
      <vt:lpstr>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Leviticus  19:11-18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darks</cp:lastModifiedBy>
  <cp:revision>60</cp:revision>
  <cp:lastPrinted>2018-09-13T14:22:17Z</cp:lastPrinted>
  <dcterms:created xsi:type="dcterms:W3CDTF">2018-09-07T00:12:33Z</dcterms:created>
  <dcterms:modified xsi:type="dcterms:W3CDTF">2024-02-16T17:09:40Z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