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 id="2147484368" r:id="rId5"/>
    <p:sldMasterId id="2147484380" r:id="rId6"/>
    <p:sldMasterId id="2147484392" r:id="rId7"/>
  </p:sldMasterIdLst>
  <p:notesMasterIdLst>
    <p:notesMasterId r:id="rId61"/>
  </p:notesMasterIdLst>
  <p:handoutMasterIdLst>
    <p:handoutMasterId r:id="rId62"/>
  </p:handoutMasterIdLst>
  <p:sldIdLst>
    <p:sldId id="2247" r:id="rId8"/>
    <p:sldId id="751" r:id="rId9"/>
    <p:sldId id="2468" r:id="rId10"/>
    <p:sldId id="1163" r:id="rId11"/>
    <p:sldId id="1326" r:id="rId12"/>
    <p:sldId id="1165" r:id="rId13"/>
    <p:sldId id="1400" r:id="rId14"/>
    <p:sldId id="256" r:id="rId15"/>
    <p:sldId id="1861" r:id="rId16"/>
    <p:sldId id="1862" r:id="rId17"/>
    <p:sldId id="265" r:id="rId18"/>
    <p:sldId id="267" r:id="rId19"/>
    <p:sldId id="659" r:id="rId20"/>
    <p:sldId id="1143" r:id="rId21"/>
    <p:sldId id="1144" r:id="rId22"/>
    <p:sldId id="1145" r:id="rId23"/>
    <p:sldId id="280" r:id="rId24"/>
    <p:sldId id="466" r:id="rId25"/>
    <p:sldId id="1402" r:id="rId26"/>
    <p:sldId id="387" r:id="rId27"/>
    <p:sldId id="388" r:id="rId28"/>
    <p:sldId id="2297" r:id="rId29"/>
    <p:sldId id="1201" r:id="rId30"/>
    <p:sldId id="1167" r:id="rId31"/>
    <p:sldId id="1168" r:id="rId32"/>
    <p:sldId id="1060" r:id="rId33"/>
    <p:sldId id="704" r:id="rId34"/>
    <p:sldId id="705" r:id="rId35"/>
    <p:sldId id="2200" r:id="rId36"/>
    <p:sldId id="687" r:id="rId37"/>
    <p:sldId id="1979" r:id="rId38"/>
    <p:sldId id="2469" r:id="rId39"/>
    <p:sldId id="625" r:id="rId40"/>
    <p:sldId id="1384" r:id="rId41"/>
    <p:sldId id="2470" r:id="rId42"/>
    <p:sldId id="1405" r:id="rId43"/>
    <p:sldId id="1848" r:id="rId44"/>
    <p:sldId id="2392" r:id="rId45"/>
    <p:sldId id="1170" r:id="rId46"/>
    <p:sldId id="1732" r:id="rId47"/>
    <p:sldId id="1733" r:id="rId48"/>
    <p:sldId id="1734" r:id="rId49"/>
    <p:sldId id="1735" r:id="rId50"/>
    <p:sldId id="1736" r:id="rId51"/>
    <p:sldId id="1737" r:id="rId52"/>
    <p:sldId id="1169" r:id="rId53"/>
    <p:sldId id="257" r:id="rId54"/>
    <p:sldId id="258" r:id="rId55"/>
    <p:sldId id="259" r:id="rId56"/>
    <p:sldId id="260" r:id="rId57"/>
    <p:sldId id="261" r:id="rId58"/>
    <p:sldId id="1059" r:id="rId59"/>
    <p:sldId id="1203"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16" autoAdjust="0"/>
    <p:restoredTop sz="95634" autoAdjust="0"/>
  </p:normalViewPr>
  <p:slideViewPr>
    <p:cSldViewPr>
      <p:cViewPr varScale="1">
        <p:scale>
          <a:sx n="63" d="100"/>
          <a:sy n="63" d="100"/>
        </p:scale>
        <p:origin x="66" y="606"/>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el Green Church Pastor" userId="539b5add-cf89-4167-92a3-5a03b55a9e8f" providerId="ADAL" clId="{6211BB14-B651-4AA8-96BA-9F631759197C}"/>
    <pc:docChg chg="modSld">
      <pc:chgData name="Level Green Church Pastor" userId="539b5add-cf89-4167-92a3-5a03b55a9e8f" providerId="ADAL" clId="{6211BB14-B651-4AA8-96BA-9F631759197C}" dt="2024-02-02T22:46:33.458" v="1" actId="20577"/>
      <pc:docMkLst>
        <pc:docMk/>
      </pc:docMkLst>
      <pc:sldChg chg="modSp mod">
        <pc:chgData name="Level Green Church Pastor" userId="539b5add-cf89-4167-92a3-5a03b55a9e8f" providerId="ADAL" clId="{6211BB14-B651-4AA8-96BA-9F631759197C}" dt="2024-02-02T22:46:33.458" v="1" actId="20577"/>
        <pc:sldMkLst>
          <pc:docMk/>
          <pc:sldMk cId="2293874814" sldId="267"/>
        </pc:sldMkLst>
        <pc:spChg chg="mod">
          <ac:chgData name="Level Green Church Pastor" userId="539b5add-cf89-4167-92a3-5a03b55a9e8f" providerId="ADAL" clId="{6211BB14-B651-4AA8-96BA-9F631759197C}" dt="2024-02-02T22:46:33.458" v="1" actId="20577"/>
          <ac:spMkLst>
            <pc:docMk/>
            <pc:sldMk cId="2293874814" sldId="267"/>
            <ac:spMk id="5" creationId="{C970F47A-8ACF-41AD-8CE1-3AD2D82E393F}"/>
          </ac:spMkLst>
        </pc:spChg>
      </pc:sldChg>
      <pc:sldChg chg="modSp mod">
        <pc:chgData name="Level Green Church Pastor" userId="539b5add-cf89-4167-92a3-5a03b55a9e8f" providerId="ADAL" clId="{6211BB14-B651-4AA8-96BA-9F631759197C}" dt="2024-02-02T22:44:10.272" v="0" actId="20577"/>
        <pc:sldMkLst>
          <pc:docMk/>
          <pc:sldMk cId="1098704242" sldId="1862"/>
        </pc:sldMkLst>
        <pc:spChg chg="mod">
          <ac:chgData name="Level Green Church Pastor" userId="539b5add-cf89-4167-92a3-5a03b55a9e8f" providerId="ADAL" clId="{6211BB14-B651-4AA8-96BA-9F631759197C}" dt="2024-02-02T22:44:10.272" v="0" actId="20577"/>
          <ac:spMkLst>
            <pc:docMk/>
            <pc:sldMk cId="1098704242" sldId="1862"/>
            <ac:spMk id="5" creationId="{C970F47A-8ACF-41AD-8CE1-3AD2D82E393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20</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21</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2/4/2024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2/4/2024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2/4/2024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636970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9017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373852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90216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074685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48694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593723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4590080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5199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57631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3678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2/4/2024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2/4/2024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364716637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lass of liquid next to bread&#10;&#10;Description automatically generated">
            <a:extLst>
              <a:ext uri="{FF2B5EF4-FFF2-40B4-BE49-F238E27FC236}">
                <a16:creationId xmlns:a16="http://schemas.microsoft.com/office/drawing/2014/main" id="{88670013-C891-1124-D5D0-7A949D8C95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14048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February 4,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3986"/>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Be Thou my Wisdom,</a:t>
            </a:r>
          </a:p>
          <a:p>
            <a:pPr lvl="0" algn="ctr" defTabSz="914400">
              <a:lnSpc>
                <a:spcPct val="120000"/>
              </a:lnSpc>
            </a:pPr>
            <a:r>
              <a:rPr lang="en-US" sz="4000" dirty="0">
                <a:solidFill>
                  <a:prstClr val="black"/>
                </a:solidFill>
              </a:rPr>
              <a:t>And Thou my true Word;</a:t>
            </a:r>
          </a:p>
          <a:p>
            <a:pPr lvl="0" algn="ctr" defTabSz="914400">
              <a:lnSpc>
                <a:spcPct val="120000"/>
              </a:lnSpc>
            </a:pPr>
            <a:r>
              <a:rPr lang="en-US" sz="4000" dirty="0">
                <a:solidFill>
                  <a:prstClr val="black"/>
                </a:solidFill>
              </a:rPr>
              <a:t>I ever with Thee</a:t>
            </a:r>
          </a:p>
          <a:p>
            <a:pPr lvl="0" algn="ctr" defTabSz="914400">
              <a:lnSpc>
                <a:spcPct val="120000"/>
              </a:lnSpc>
            </a:pPr>
            <a:r>
              <a:rPr lang="en-US" sz="4000" dirty="0">
                <a:solidFill>
                  <a:prstClr val="black"/>
                </a:solidFill>
              </a:rPr>
              <a:t>And Thou with me, Lord;</a:t>
            </a:r>
          </a:p>
          <a:p>
            <a:pPr lvl="0" algn="ctr" defTabSz="914400">
              <a:lnSpc>
                <a:spcPct val="120000"/>
              </a:lnSpc>
            </a:pPr>
            <a:r>
              <a:rPr lang="en-US" sz="4000" dirty="0">
                <a:solidFill>
                  <a:prstClr val="black"/>
                </a:solidFill>
              </a:rPr>
              <a:t>Thou my great Father,</a:t>
            </a:r>
          </a:p>
          <a:p>
            <a:pPr lvl="0" algn="ctr" defTabSz="914400">
              <a:lnSpc>
                <a:spcPct val="120000"/>
              </a:lnSpc>
            </a:pPr>
            <a:r>
              <a:rPr lang="en-US" sz="4000" dirty="0">
                <a:solidFill>
                  <a:prstClr val="black"/>
                </a:solidFill>
              </a:rPr>
              <a:t>I Thy true son;</a:t>
            </a:r>
          </a:p>
          <a:p>
            <a:pPr lvl="0" algn="ctr" defTabSz="914400">
              <a:lnSpc>
                <a:spcPct val="120000"/>
              </a:lnSpc>
            </a:pPr>
            <a:r>
              <a:rPr lang="en-US" sz="4000" dirty="0">
                <a:solidFill>
                  <a:prstClr val="black"/>
                </a:solidFill>
              </a:rPr>
              <a:t>Thou in me dwelling,</a:t>
            </a:r>
          </a:p>
          <a:p>
            <a:pPr lvl="0" algn="ctr" defTabSz="914400">
              <a:lnSpc>
                <a:spcPct val="120000"/>
              </a:lnSpc>
            </a:pPr>
            <a:r>
              <a:rPr lang="en-US" sz="4000" dirty="0">
                <a:solidFill>
                  <a:prstClr val="black"/>
                </a:solidFill>
              </a:rPr>
              <a:t>And I with Thee one.</a:t>
            </a:r>
          </a:p>
        </p:txBody>
      </p:sp>
    </p:spTree>
    <p:extLst>
      <p:ext uri="{BB962C8B-B14F-4D97-AF65-F5344CB8AC3E}">
        <p14:creationId xmlns:p14="http://schemas.microsoft.com/office/powerpoint/2010/main" val="109870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53225"/>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Riches I heed not,</a:t>
            </a:r>
          </a:p>
          <a:p>
            <a:pPr lvl="0" algn="ctr" defTabSz="914400">
              <a:lnSpc>
                <a:spcPct val="120000"/>
              </a:lnSpc>
            </a:pPr>
            <a:r>
              <a:rPr lang="en-US" sz="4000" dirty="0">
                <a:solidFill>
                  <a:prstClr val="black"/>
                </a:solidFill>
              </a:rPr>
              <a:t>Nor man’s empty praise,</a:t>
            </a:r>
          </a:p>
          <a:p>
            <a:pPr lvl="0" algn="ctr" defTabSz="914400">
              <a:lnSpc>
                <a:spcPct val="120000"/>
              </a:lnSpc>
            </a:pPr>
            <a:r>
              <a:rPr lang="en-US" sz="4000" dirty="0">
                <a:solidFill>
                  <a:prstClr val="black"/>
                </a:solidFill>
              </a:rPr>
              <a:t>Thou mine inheritance,</a:t>
            </a:r>
          </a:p>
          <a:p>
            <a:pPr lvl="0" algn="ctr" defTabSz="914400">
              <a:lnSpc>
                <a:spcPct val="120000"/>
              </a:lnSpc>
            </a:pPr>
            <a:r>
              <a:rPr lang="en-US" sz="4000" dirty="0">
                <a:solidFill>
                  <a:prstClr val="black"/>
                </a:solidFill>
              </a:rPr>
              <a:t>Now and always:</a:t>
            </a:r>
          </a:p>
          <a:p>
            <a:pPr lvl="0" algn="ctr" defTabSz="914400">
              <a:lnSpc>
                <a:spcPct val="120000"/>
              </a:lnSpc>
            </a:pPr>
            <a:r>
              <a:rPr lang="en-US" sz="4000" dirty="0">
                <a:solidFill>
                  <a:prstClr val="black"/>
                </a:solidFill>
              </a:rPr>
              <a:t>Thou and Thou only,</a:t>
            </a:r>
          </a:p>
          <a:p>
            <a:pPr lvl="0" algn="ctr" defTabSz="914400">
              <a:lnSpc>
                <a:spcPct val="120000"/>
              </a:lnSpc>
            </a:pPr>
            <a:r>
              <a:rPr lang="en-US" sz="4000" dirty="0">
                <a:solidFill>
                  <a:prstClr val="black"/>
                </a:solidFill>
              </a:rPr>
              <a:t>First in my heart,</a:t>
            </a:r>
          </a:p>
          <a:p>
            <a:pPr lvl="0" algn="ctr" defTabSz="914400">
              <a:lnSpc>
                <a:spcPct val="120000"/>
              </a:lnSpc>
            </a:pPr>
            <a:r>
              <a:rPr lang="en-US" sz="4000" dirty="0">
                <a:solidFill>
                  <a:prstClr val="black"/>
                </a:solidFill>
              </a:rPr>
              <a:t>High King of heaven,</a:t>
            </a:r>
          </a:p>
          <a:p>
            <a:pPr lvl="0" algn="ctr" defTabSz="914400">
              <a:lnSpc>
                <a:spcPct val="120000"/>
              </a:lnSpc>
            </a:pPr>
            <a:r>
              <a:rPr lang="en-US" sz="4000" dirty="0">
                <a:solidFill>
                  <a:prstClr val="black"/>
                </a:solidFill>
              </a:rPr>
              <a:t>My Treasure Thou art.</a:t>
            </a:r>
          </a:p>
        </p:txBody>
      </p:sp>
    </p:spTree>
    <p:extLst>
      <p:ext uri="{BB962C8B-B14F-4D97-AF65-F5344CB8AC3E}">
        <p14:creationId xmlns:p14="http://schemas.microsoft.com/office/powerpoint/2010/main" val="1893761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53229"/>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High King of heaven,</a:t>
            </a:r>
          </a:p>
          <a:p>
            <a:pPr lvl="0" algn="ctr" defTabSz="914400">
              <a:lnSpc>
                <a:spcPct val="120000"/>
              </a:lnSpc>
            </a:pPr>
            <a:r>
              <a:rPr lang="en-US" sz="4000" dirty="0">
                <a:solidFill>
                  <a:prstClr val="black"/>
                </a:solidFill>
              </a:rPr>
              <a:t>My victory won,</a:t>
            </a:r>
          </a:p>
          <a:p>
            <a:pPr lvl="0" algn="ctr" defTabSz="914400">
              <a:lnSpc>
                <a:spcPct val="120000"/>
              </a:lnSpc>
            </a:pPr>
            <a:r>
              <a:rPr lang="en-US" sz="4000" dirty="0">
                <a:solidFill>
                  <a:prstClr val="black"/>
                </a:solidFill>
              </a:rPr>
              <a:t>May I reach heaven’s joys,</a:t>
            </a:r>
          </a:p>
          <a:p>
            <a:pPr lvl="0" algn="ctr" defTabSz="914400">
              <a:lnSpc>
                <a:spcPct val="120000"/>
              </a:lnSpc>
            </a:pPr>
            <a:r>
              <a:rPr lang="en-US" sz="4000" dirty="0">
                <a:solidFill>
                  <a:prstClr val="black"/>
                </a:solidFill>
              </a:rPr>
              <a:t>O bright </a:t>
            </a:r>
            <a:r>
              <a:rPr lang="en-US" sz="4000">
                <a:solidFill>
                  <a:prstClr val="black"/>
                </a:solidFill>
              </a:rPr>
              <a:t>heaven’s Sun</a:t>
            </a:r>
            <a:r>
              <a:rPr lang="en-US" sz="4000" dirty="0">
                <a:solidFill>
                  <a:prstClr val="black"/>
                </a:solidFill>
              </a:rPr>
              <a:t>!</a:t>
            </a:r>
          </a:p>
          <a:p>
            <a:pPr lvl="0" algn="ctr" defTabSz="914400">
              <a:lnSpc>
                <a:spcPct val="120000"/>
              </a:lnSpc>
            </a:pPr>
            <a:r>
              <a:rPr lang="en-US" sz="4000" dirty="0">
                <a:solidFill>
                  <a:prstClr val="black"/>
                </a:solidFill>
              </a:rPr>
              <a:t>Heart of my own heart,</a:t>
            </a:r>
          </a:p>
          <a:p>
            <a:pPr lvl="0" algn="ctr" defTabSz="914400">
              <a:lnSpc>
                <a:spcPct val="120000"/>
              </a:lnSpc>
            </a:pPr>
            <a:r>
              <a:rPr lang="en-US" sz="4000" dirty="0">
                <a:solidFill>
                  <a:prstClr val="black"/>
                </a:solidFill>
              </a:rPr>
              <a:t>Whatever befall,</a:t>
            </a:r>
          </a:p>
          <a:p>
            <a:pPr lvl="0" algn="ctr" defTabSz="914400">
              <a:lnSpc>
                <a:spcPct val="120000"/>
              </a:lnSpc>
            </a:pPr>
            <a:r>
              <a:rPr lang="en-US" sz="4000" dirty="0">
                <a:solidFill>
                  <a:prstClr val="black"/>
                </a:solidFill>
              </a:rPr>
              <a:t>Still be my Vision,</a:t>
            </a:r>
          </a:p>
          <a:p>
            <a:pPr lvl="0" algn="ctr" defTabSz="914400">
              <a:lnSpc>
                <a:spcPct val="120000"/>
              </a:lnSpc>
            </a:pPr>
            <a:r>
              <a:rPr lang="en-US" sz="4000" dirty="0">
                <a:solidFill>
                  <a:prstClr val="black"/>
                </a:solidFill>
              </a:rPr>
              <a:t>O Ruler of all.</a:t>
            </a:r>
          </a:p>
        </p:txBody>
      </p:sp>
    </p:spTree>
    <p:extLst>
      <p:ext uri="{BB962C8B-B14F-4D97-AF65-F5344CB8AC3E}">
        <p14:creationId xmlns:p14="http://schemas.microsoft.com/office/powerpoint/2010/main" val="229387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E62AB2-95B7-4413-8770-29994846D7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58300" cy="6858000"/>
          </a:xfrm>
          <a:prstGeom prst="rect">
            <a:avLst/>
          </a:prstGeom>
        </p:spPr>
      </p:pic>
      <p:pic>
        <p:nvPicPr>
          <p:cNvPr id="6146" name="Picture 2" descr="Image result for apostles creed"/>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914400"/>
            <a:ext cx="7004769" cy="4953000"/>
          </a:xfrm>
          <a:prstGeom prst="rect">
            <a:avLst/>
          </a:prstGeom>
          <a:solidFill>
            <a:schemeClr val="bg1"/>
          </a:solidFill>
          <a:ln w="41275">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423465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B305F1-E42B-48AF-A3C6-F3DE6F1C8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 y="0"/>
            <a:ext cx="9144000" cy="6858000"/>
          </a:xfrm>
          <a:prstGeom prst="rect">
            <a:avLst/>
          </a:prstGeom>
        </p:spPr>
      </p:pic>
      <p:sp>
        <p:nvSpPr>
          <p:cNvPr id="4" name="Title 3"/>
          <p:cNvSpPr>
            <a:spLocks noGrp="1"/>
          </p:cNvSpPr>
          <p:nvPr>
            <p:ph type="title"/>
          </p:nvPr>
        </p:nvSpPr>
        <p:spPr>
          <a:xfrm>
            <a:off x="1524000" y="1524000"/>
            <a:ext cx="6369424" cy="3810000"/>
          </a:xfrm>
        </p:spPr>
        <p:txBody>
          <a:bodyPr>
            <a:noAutofit/>
          </a:bodyPr>
          <a:lstStyle/>
          <a:p>
            <a:r>
              <a:rPr lang="en-US" sz="8800" b="1" dirty="0">
                <a:ln w="28575">
                  <a:solidFill>
                    <a:schemeClr val="tx1"/>
                  </a:solidFill>
                </a:ln>
                <a:solidFill>
                  <a:schemeClr val="bg1"/>
                </a:solidFill>
              </a:rPr>
              <a:t>Prayer</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694569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38200"/>
            <a:ext cx="8991600" cy="507337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Great God, we confess our weariness. We grow faint with our busyness. We have no energy to help the powerless. We look for strength and find exhaustion. We do not wait for You. Merciful God, forgive us, and lead us back to You, for in You our strength is renewed. Fill our voices with Your praise, that all might hear. We pray in the powerful name of our Lord Jesus Christ. Amen.</a:t>
            </a:r>
          </a:p>
        </p:txBody>
      </p:sp>
    </p:spTree>
    <p:extLst>
      <p:ext uri="{BB962C8B-B14F-4D97-AF65-F5344CB8AC3E}">
        <p14:creationId xmlns:p14="http://schemas.microsoft.com/office/powerpoint/2010/main" val="292959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EB91C9-860F-467D-9DB0-700224737E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4463"/>
            <a:ext cx="9154163" cy="7009577"/>
          </a:xfrm>
          <a:prstGeom prst="rect">
            <a:avLst/>
          </a:prstGeom>
        </p:spPr>
      </p:pic>
      <p:pic>
        <p:nvPicPr>
          <p:cNvPr id="7" name="Picture 6">
            <a:extLst>
              <a:ext uri="{FF2B5EF4-FFF2-40B4-BE49-F238E27FC236}">
                <a16:creationId xmlns:a16="http://schemas.microsoft.com/office/drawing/2014/main" id="{6C3E2E6B-3442-4A86-BBC7-03AFCA5F5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9" y="-1"/>
            <a:ext cx="9174909" cy="3337373"/>
          </a:xfrm>
          <a:prstGeom prst="rect">
            <a:avLst/>
          </a:prstGeom>
          <a:effectLst>
            <a:softEdge rad="241300"/>
          </a:effectLst>
        </p:spPr>
      </p:pic>
      <p:sp>
        <p:nvSpPr>
          <p:cNvPr id="3" name="TextBox 2"/>
          <p:cNvSpPr txBox="1"/>
          <p:nvPr/>
        </p:nvSpPr>
        <p:spPr>
          <a:xfrm>
            <a:off x="-9139" y="3578884"/>
            <a:ext cx="9144000" cy="3016210"/>
          </a:xfrm>
          <a:prstGeom prst="rect">
            <a:avLst/>
          </a:prstGeom>
          <a:noFill/>
        </p:spPr>
        <p:txBody>
          <a:bodyPr wrap="square" rtlCol="0">
            <a:sp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43000" y="1219200"/>
            <a:ext cx="6858000" cy="1631216"/>
          </a:xfrm>
          <a:prstGeom prst="rect">
            <a:avLst/>
          </a:prstGeom>
          <a:noFill/>
        </p:spPr>
        <p:txBody>
          <a:bodyPr wrap="square" rtlCol="0">
            <a:spAutoFit/>
          </a:bodyPr>
          <a:lstStyle/>
          <a:p>
            <a:pPr algn="ctr"/>
            <a:r>
              <a:rPr lang="en-US" sz="10000" dirty="0">
                <a:ln w="12700">
                  <a:solidFill>
                    <a:schemeClr val="tx1"/>
                  </a:solidFill>
                </a:ln>
                <a:solidFill>
                  <a:schemeClr val="bg1"/>
                </a:solidFill>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C0BD0-2E8E-4D40-B5C1-40C5BF7E7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5122"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1" y="84037"/>
            <a:ext cx="5486399" cy="5402363"/>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67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6260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Bread of Life</a:t>
            </a:r>
          </a:p>
        </p:txBody>
      </p:sp>
    </p:spTree>
    <p:extLst>
      <p:ext uri="{BB962C8B-B14F-4D97-AF65-F5344CB8AC3E}">
        <p14:creationId xmlns:p14="http://schemas.microsoft.com/office/powerpoint/2010/main" val="289918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B509F7-2FA1-47AB-80E1-CC402AC7A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7127"/>
            <a:ext cx="10363200" cy="6912254"/>
          </a:xfrm>
          <a:prstGeom prst="rect">
            <a:avLst/>
          </a:prstGeom>
        </p:spPr>
      </p:pic>
    </p:spTree>
    <p:extLst>
      <p:ext uri="{BB962C8B-B14F-4D97-AF65-F5344CB8AC3E}">
        <p14:creationId xmlns:p14="http://schemas.microsoft.com/office/powerpoint/2010/main" val="281848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ithes and offering">
            <a:extLst>
              <a:ext uri="{FF2B5EF4-FFF2-40B4-BE49-F238E27FC236}">
                <a16:creationId xmlns:a16="http://schemas.microsoft.com/office/drawing/2014/main" id="{59354240-A63A-4906-B332-248245C279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9500" y="0"/>
            <a:ext cx="12123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19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oxolog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430"/>
          <a:stretch/>
        </p:blipFill>
        <p:spPr bwMode="auto">
          <a:xfrm>
            <a:off x="-38100" y="0"/>
            <a:ext cx="9220200" cy="6934201"/>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000" b="1" dirty="0">
                <a:solidFill>
                  <a:schemeClr val="bg1"/>
                </a:solidFill>
                <a:latin typeface="Arial "/>
                <a:cs typeface="Arial" panose="020B0604020202020204" pitchFamily="34" charset="0"/>
              </a:rPr>
              <a:t>CCLI #245077</a:t>
            </a:r>
          </a:p>
        </p:txBody>
      </p:sp>
      <p:sp>
        <p:nvSpPr>
          <p:cNvPr id="4" name="Rectangle 3"/>
          <p:cNvSpPr/>
          <p:nvPr/>
        </p:nvSpPr>
        <p:spPr>
          <a:xfrm>
            <a:off x="4191000" y="2706469"/>
            <a:ext cx="3002745" cy="646331"/>
          </a:xfrm>
          <a:prstGeom prst="rect">
            <a:avLst/>
          </a:prstGeom>
        </p:spPr>
        <p:txBody>
          <a:bodyPr wrap="none">
            <a:spAutoFit/>
          </a:bodyPr>
          <a:lstStyle/>
          <a:p>
            <a:pPr algn="ctr"/>
            <a:r>
              <a:rPr lang="en-US" sz="3600" dirty="0">
                <a:ln w="38100">
                  <a:solidFill>
                    <a:schemeClr val="tx1">
                      <a:lumMod val="95000"/>
                      <a:lumOff val="5000"/>
                    </a:schemeClr>
                  </a:solidFill>
                </a:ln>
                <a:solidFill>
                  <a:schemeClr val="bg1"/>
                </a:solidFill>
                <a:latin typeface="Arial Black" panose="020B0A04020102020204" pitchFamily="34" charset="0"/>
              </a:rPr>
              <a:t>Hymn #382</a:t>
            </a:r>
          </a:p>
        </p:txBody>
      </p:sp>
    </p:spTree>
    <p:extLst>
      <p:ext uri="{BB962C8B-B14F-4D97-AF65-F5344CB8AC3E}">
        <p14:creationId xmlns:p14="http://schemas.microsoft.com/office/powerpoint/2010/main" val="3126374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13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48DEEA-6593-40BD-95D7-B754A1B90F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447"/>
            <a:ext cx="9677400" cy="6852725"/>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3505200" y="1143000"/>
            <a:ext cx="5943600" cy="4247317"/>
          </a:xfrm>
          <a:prstGeom prst="rect">
            <a:avLst/>
          </a:prstGeom>
          <a:noFill/>
          <a:effectLst>
            <a:innerShdw blurRad="63500" dist="50800" dir="2700000">
              <a:prstClr val="black">
                <a:alpha val="50000"/>
              </a:prstClr>
            </a:innerShdw>
          </a:effectLst>
        </p:spPr>
        <p:txBody>
          <a:bodyPr wrap="square" rtlCol="0">
            <a:spAutoFit/>
          </a:bodyPr>
          <a:lstStyle/>
          <a:p>
            <a:pPr algn="ctr"/>
            <a:r>
              <a:rPr lang="en-US" sz="8800"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a:t>
            </a:r>
          </a:p>
          <a:p>
            <a:pPr algn="ctr"/>
            <a:r>
              <a:rPr lang="en-US" sz="8800"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TO WORSHIP</a:t>
            </a:r>
          </a:p>
        </p:txBody>
      </p:sp>
    </p:spTree>
    <p:extLst>
      <p:ext uri="{BB962C8B-B14F-4D97-AF65-F5344CB8AC3E}">
        <p14:creationId xmlns:p14="http://schemas.microsoft.com/office/powerpoint/2010/main" val="891006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Deuteronomy 15:1-6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3759"/>
            <a:ext cx="8915400" cy="65556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At the end of every seven years you must cancel debts.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a:t>
            </a:r>
            <a:r>
              <a:rPr kumimoji="0" lang="en-US" sz="3500" b="0" i="0" u="none" strike="noStrike" kern="1200" cap="none" spc="0" normalizeH="0" baseline="0" noProof="0" dirty="0">
                <a:ln>
                  <a:noFill/>
                </a:ln>
                <a:solidFill>
                  <a:prstClr val="black"/>
                </a:solidFill>
                <a:effectLst/>
                <a:uLnTx/>
                <a:uFillTx/>
                <a:latin typeface="Calibri"/>
                <a:ea typeface="+mn-ea"/>
                <a:cs typeface="+mn-cs"/>
              </a:rPr>
              <a:t>This is how it is to be done: Every creditor shall cancel any loan they have made to a fellow Israelite. They shall not require payment from anyone among their own people, because the Lord’s time for canceling debts has been proclaimed. </a:t>
            </a:r>
            <a:r>
              <a:rPr lang="en-US" sz="2800" baseline="50000" dirty="0">
                <a:solidFill>
                  <a:prstClr val="black"/>
                </a:solidFill>
                <a:latin typeface="Calibri"/>
              </a:rPr>
              <a:t>3</a:t>
            </a:r>
            <a:r>
              <a:rPr kumimoji="0" lang="en-US" sz="3500" b="0" i="0" u="none" strike="noStrike" kern="1200" cap="none" spc="0" normalizeH="0" baseline="0" noProof="0" dirty="0">
                <a:ln>
                  <a:noFill/>
                </a:ln>
                <a:solidFill>
                  <a:prstClr val="black"/>
                </a:solidFill>
                <a:effectLst/>
                <a:uLnTx/>
                <a:uFillTx/>
                <a:latin typeface="Calibri"/>
                <a:ea typeface="+mn-ea"/>
                <a:cs typeface="+mn-cs"/>
              </a:rPr>
              <a:t>You may require payment from a foreigner, but you must cancel any debt your fellow Israelite owes you. </a:t>
            </a:r>
            <a:r>
              <a:rPr lang="en-US" sz="2800" baseline="50000" dirty="0">
                <a:solidFill>
                  <a:prstClr val="black"/>
                </a:solidFill>
                <a:latin typeface="Calibri"/>
              </a:rPr>
              <a:t>4</a:t>
            </a:r>
            <a:r>
              <a:rPr kumimoji="0" lang="en-US" sz="3500" b="0" i="0" u="none" strike="noStrike" kern="1200" cap="none" spc="0" normalizeH="0" baseline="0" noProof="0" dirty="0">
                <a:ln>
                  <a:noFill/>
                </a:ln>
                <a:solidFill>
                  <a:prstClr val="black"/>
                </a:solidFill>
                <a:effectLst/>
                <a:uLnTx/>
                <a:uFillTx/>
                <a:latin typeface="Calibri"/>
                <a:ea typeface="+mn-ea"/>
                <a:cs typeface="+mn-cs"/>
              </a:rPr>
              <a:t>However, there need be no poor people among you, for in the land the Lord your God is giving you to possess as your inheritance, he will richly bless you, </a:t>
            </a:r>
          </a:p>
        </p:txBody>
      </p:sp>
    </p:spTree>
    <p:extLst>
      <p:ext uri="{BB962C8B-B14F-4D97-AF65-F5344CB8AC3E}">
        <p14:creationId xmlns:p14="http://schemas.microsoft.com/office/powerpoint/2010/main" val="3341560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705213"/>
            <a:ext cx="8915400" cy="33239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5</a:t>
            </a:r>
            <a:r>
              <a:rPr kumimoji="0" lang="en-US" sz="3500" b="0" i="0" u="none" strike="noStrike" kern="1200" cap="none" spc="0" normalizeH="0" baseline="0" noProof="0" dirty="0">
                <a:ln>
                  <a:noFill/>
                </a:ln>
                <a:solidFill>
                  <a:prstClr val="black"/>
                </a:solidFill>
                <a:effectLst/>
                <a:uLnTx/>
                <a:uFillTx/>
                <a:latin typeface="Calibri"/>
                <a:ea typeface="+mn-ea"/>
                <a:cs typeface="+mn-cs"/>
              </a:rPr>
              <a:t>if only you fully obey the Lord your God and are careful to follow all these commands I am giving you today. </a:t>
            </a:r>
            <a:r>
              <a:rPr lang="en-US" sz="2800" baseline="50000" dirty="0">
                <a:solidFill>
                  <a:prstClr val="black"/>
                </a:solidFill>
                <a:latin typeface="Calibri"/>
              </a:rPr>
              <a:t>6</a:t>
            </a:r>
            <a:r>
              <a:rPr kumimoji="0" lang="en-US" sz="3500" b="0" i="0" u="none" strike="noStrike" kern="1200" cap="none" spc="0" normalizeH="0" baseline="0" noProof="0" dirty="0">
                <a:ln>
                  <a:noFill/>
                </a:ln>
                <a:solidFill>
                  <a:prstClr val="black"/>
                </a:solidFill>
                <a:effectLst/>
                <a:uLnTx/>
                <a:uFillTx/>
                <a:latin typeface="Calibri"/>
                <a:ea typeface="+mn-ea"/>
                <a:cs typeface="+mn-cs"/>
              </a:rPr>
              <a:t>For the Lord your God will bless you as he has promised, and you will lend to many nations but will borrow from none. You will rule over many nations but none will rule over you.</a:t>
            </a:r>
          </a:p>
        </p:txBody>
      </p:sp>
    </p:spTree>
    <p:extLst>
      <p:ext uri="{BB962C8B-B14F-4D97-AF65-F5344CB8AC3E}">
        <p14:creationId xmlns:p14="http://schemas.microsoft.com/office/powerpoint/2010/main" val="1891933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Acts </a:t>
            </a:r>
            <a:br>
              <a:rPr kumimoji="0" lang="en-US" sz="6600" b="0" i="0" u="none" strike="noStrike" kern="1200" cap="none" spc="0" normalizeH="0" baseline="0" noProof="0" dirty="0">
                <a:ln>
                  <a:noFill/>
                </a:ln>
                <a:solidFill>
                  <a:prstClr val="black"/>
                </a:solidFill>
                <a:effectLst/>
                <a:uLnTx/>
                <a:uFillTx/>
                <a:latin typeface="Calibri"/>
                <a:ea typeface="+mj-ea"/>
                <a:cs typeface="+mj-cs"/>
              </a:rPr>
            </a:br>
            <a:r>
              <a:rPr kumimoji="0" lang="en-US" sz="6600" b="0" i="0" u="none" strike="noStrike" kern="1200" cap="none" spc="0" normalizeH="0" baseline="0" noProof="0" dirty="0">
                <a:ln>
                  <a:noFill/>
                </a:ln>
                <a:solidFill>
                  <a:prstClr val="black"/>
                </a:solidFill>
                <a:effectLst/>
                <a:uLnTx/>
                <a:uFillTx/>
                <a:latin typeface="Calibri"/>
                <a:ea typeface="+mj-ea"/>
                <a:cs typeface="+mj-cs"/>
              </a:rPr>
              <a:t>4:31-37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68163"/>
            <a:ext cx="8896350" cy="61863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31</a:t>
            </a:r>
            <a:r>
              <a:rPr kumimoji="0" lang="en-US" sz="3600" b="0" i="0" u="none" strike="noStrike" kern="1200" cap="none" spc="0" normalizeH="0" baseline="0" noProof="0" dirty="0">
                <a:ln>
                  <a:noFill/>
                </a:ln>
                <a:solidFill>
                  <a:prstClr val="black"/>
                </a:solidFill>
                <a:effectLst/>
                <a:uLnTx/>
                <a:uFillTx/>
                <a:latin typeface="Calibri"/>
                <a:ea typeface="+mn-ea"/>
                <a:cs typeface="+mn-cs"/>
              </a:rPr>
              <a:t>After they prayed, the place where they were meeting was shaken. And they were all filled with the Holy Spirit and spoke the word of God boldly. </a:t>
            </a:r>
            <a:r>
              <a:rPr lang="en-US" sz="2800" baseline="50000" dirty="0">
                <a:solidFill>
                  <a:prstClr val="black"/>
                </a:solidFill>
                <a:latin typeface="Calibri"/>
              </a:rPr>
              <a:t>32</a:t>
            </a:r>
            <a:r>
              <a:rPr kumimoji="0" lang="en-US" sz="3600" b="0" i="0" u="none" strike="noStrike" kern="1200" cap="none" spc="0" normalizeH="0" baseline="0" noProof="0" dirty="0">
                <a:ln>
                  <a:noFill/>
                </a:ln>
                <a:solidFill>
                  <a:prstClr val="black"/>
                </a:solidFill>
                <a:effectLst/>
                <a:uLnTx/>
                <a:uFillTx/>
                <a:latin typeface="Calibri"/>
                <a:ea typeface="+mn-ea"/>
                <a:cs typeface="+mn-cs"/>
              </a:rPr>
              <a:t>All the believers were one in heart and mind. No one claimed that any of their possessions was their own, but they shared everything they had. </a:t>
            </a:r>
            <a:r>
              <a:rPr lang="en-US" sz="2800" baseline="50000" dirty="0">
                <a:solidFill>
                  <a:prstClr val="black"/>
                </a:solidFill>
                <a:latin typeface="Calibri"/>
              </a:rPr>
              <a:t>33</a:t>
            </a:r>
            <a:r>
              <a:rPr kumimoji="0" lang="en-US" sz="3600" b="0" i="0" u="none" strike="noStrike" kern="1200" cap="none" spc="0" normalizeH="0" baseline="0" noProof="0" dirty="0">
                <a:ln>
                  <a:noFill/>
                </a:ln>
                <a:solidFill>
                  <a:prstClr val="black"/>
                </a:solidFill>
                <a:effectLst/>
                <a:uLnTx/>
                <a:uFillTx/>
                <a:latin typeface="Calibri"/>
                <a:ea typeface="+mn-ea"/>
                <a:cs typeface="+mn-cs"/>
              </a:rPr>
              <a:t>With great power the apostles continued to testify to the resurrection of the Lord Jesus. And God’s grace was so powerfully at work in them all </a:t>
            </a:r>
            <a:r>
              <a:rPr lang="en-US" sz="2800" baseline="50000" dirty="0">
                <a:solidFill>
                  <a:prstClr val="black"/>
                </a:solidFill>
                <a:latin typeface="Calibri"/>
              </a:rPr>
              <a:t>34</a:t>
            </a:r>
            <a:r>
              <a:rPr kumimoji="0" lang="en-US" sz="3600" b="0" i="0" u="none" strike="noStrike" kern="1200" cap="none" spc="0" normalizeH="0" baseline="0" noProof="0" dirty="0">
                <a:ln>
                  <a:noFill/>
                </a:ln>
                <a:solidFill>
                  <a:prstClr val="black"/>
                </a:solidFill>
                <a:effectLst/>
                <a:uLnTx/>
                <a:uFillTx/>
                <a:latin typeface="Calibri"/>
                <a:ea typeface="+mn-ea"/>
                <a:cs typeface="+mn-cs"/>
              </a:rPr>
              <a:t>that there were no needy persons among them. </a:t>
            </a:r>
            <a:endParaRPr kumimoji="0" lang="en-US"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8737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865287"/>
            <a:ext cx="8896350" cy="50783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For from time to time those who owned land or houses sold them, brought the money from the sales </a:t>
            </a:r>
            <a:r>
              <a:rPr lang="en-US" sz="2800" baseline="50000" dirty="0">
                <a:solidFill>
                  <a:prstClr val="black"/>
                </a:solidFill>
                <a:latin typeface="Calibri"/>
              </a:rPr>
              <a:t>35</a:t>
            </a:r>
            <a:r>
              <a:rPr kumimoji="0" lang="en-US" sz="3600" b="0" i="0" u="none" strike="noStrike" kern="1200" cap="none" spc="0" normalizeH="0" baseline="0" noProof="0" dirty="0">
                <a:ln>
                  <a:noFill/>
                </a:ln>
                <a:solidFill>
                  <a:prstClr val="black"/>
                </a:solidFill>
                <a:effectLst/>
                <a:uLnTx/>
                <a:uFillTx/>
                <a:latin typeface="Calibri"/>
                <a:ea typeface="+mn-ea"/>
                <a:cs typeface="+mn-cs"/>
              </a:rPr>
              <a:t>and put it at the apostles’ feet, and it was distributed to anyone who had need. </a:t>
            </a:r>
            <a:r>
              <a:rPr lang="en-US" sz="2800" baseline="50000" dirty="0">
                <a:solidFill>
                  <a:prstClr val="black"/>
                </a:solidFill>
                <a:latin typeface="Calibri"/>
              </a:rPr>
              <a:t>36</a:t>
            </a:r>
            <a:r>
              <a:rPr kumimoji="0" lang="en-US" sz="3600" b="0" i="0" u="none" strike="noStrike" kern="1200" cap="none" spc="0" normalizeH="0" baseline="0" noProof="0" dirty="0">
                <a:ln>
                  <a:noFill/>
                </a:ln>
                <a:solidFill>
                  <a:prstClr val="black"/>
                </a:solidFill>
                <a:effectLst/>
                <a:uLnTx/>
                <a:uFillTx/>
                <a:latin typeface="Calibri"/>
                <a:ea typeface="+mn-ea"/>
                <a:cs typeface="+mn-cs"/>
              </a:rPr>
              <a:t>Joseph, a Levite from Cyprus, whom the apostles called Barnabas (which means “son of encouragement”), </a:t>
            </a:r>
            <a:r>
              <a:rPr lang="en-US" sz="2800" baseline="50000" dirty="0">
                <a:solidFill>
                  <a:prstClr val="black"/>
                </a:solidFill>
                <a:latin typeface="Calibri"/>
              </a:rPr>
              <a:t>37</a:t>
            </a:r>
            <a:r>
              <a:rPr kumimoji="0" lang="en-US" sz="3600" b="0" i="0" u="none" strike="noStrike" kern="1200" cap="none" spc="0" normalizeH="0" baseline="0" noProof="0" dirty="0">
                <a:ln>
                  <a:noFill/>
                </a:ln>
                <a:solidFill>
                  <a:prstClr val="black"/>
                </a:solidFill>
                <a:effectLst/>
                <a:uLnTx/>
                <a:uFillTx/>
                <a:latin typeface="Calibri"/>
                <a:ea typeface="+mn-ea"/>
                <a:cs typeface="+mn-cs"/>
              </a:rPr>
              <a:t>sold a field he owned and brought the money and put it at the apostles’ feet.</a:t>
            </a:r>
            <a:endParaRPr kumimoji="0" lang="en-US"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5265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traditional clothes&#10;&#10;Description automatically generated">
            <a:extLst>
              <a:ext uri="{FF2B5EF4-FFF2-40B4-BE49-F238E27FC236}">
                <a16:creationId xmlns:a16="http://schemas.microsoft.com/office/drawing/2014/main" id="{7E92E380-F3C3-0510-9952-4473C0604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Serving One Another</a:t>
            </a:r>
          </a:p>
        </p:txBody>
      </p:sp>
    </p:spTree>
    <p:extLst>
      <p:ext uri="{BB962C8B-B14F-4D97-AF65-F5344CB8AC3E}">
        <p14:creationId xmlns:p14="http://schemas.microsoft.com/office/powerpoint/2010/main" val="3066331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ight sky&#10;&#10;Description automatically generated">
            <a:extLst>
              <a:ext uri="{FF2B5EF4-FFF2-40B4-BE49-F238E27FC236}">
                <a16:creationId xmlns:a16="http://schemas.microsoft.com/office/drawing/2014/main" id="{58957E75-4351-43F9-9EC0-1B91A4828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1350" cy="6858000"/>
          </a:xfrm>
          <a:prstGeom prst="rect">
            <a:avLst/>
          </a:prstGeom>
        </p:spPr>
      </p:pic>
      <p:sp>
        <p:nvSpPr>
          <p:cNvPr id="4" name="TextBox 3"/>
          <p:cNvSpPr txBox="1"/>
          <p:nvPr/>
        </p:nvSpPr>
        <p:spPr>
          <a:xfrm>
            <a:off x="6858000" y="6084400"/>
            <a:ext cx="18742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CCLI# 245077</a:t>
            </a:r>
          </a:p>
        </p:txBody>
      </p:sp>
      <p:sp>
        <p:nvSpPr>
          <p:cNvPr id="3" name="TextBox 2"/>
          <p:cNvSpPr txBox="1"/>
          <p:nvPr/>
        </p:nvSpPr>
        <p:spPr>
          <a:xfrm>
            <a:off x="3074669" y="4549914"/>
            <a:ext cx="299466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5400">
                  <a:noFill/>
                </a:ln>
                <a:solidFill>
                  <a:prstClr val="white"/>
                </a:solidFill>
                <a:effectLst/>
                <a:uLnTx/>
                <a:uFillTx/>
                <a:latin typeface="Calibri"/>
                <a:ea typeface="+mn-ea"/>
                <a:cs typeface="+mn-cs"/>
              </a:rPr>
              <a:t>Praise Song #</a:t>
            </a:r>
          </a:p>
        </p:txBody>
      </p:sp>
    </p:spTree>
    <p:extLst>
      <p:ext uri="{BB962C8B-B14F-4D97-AF65-F5344CB8AC3E}">
        <p14:creationId xmlns:p14="http://schemas.microsoft.com/office/powerpoint/2010/main" val="337393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How good it is to sing praises to our God,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How pleasant and fitting to praise Him!</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342898" y="1560796"/>
            <a:ext cx="8505584" cy="37364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Light of the world, You stepped down into darkness,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Opened my eyes, let me see.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Beauty that made this heart adore You,</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Hope of a life spent with You.</a:t>
            </a:r>
          </a:p>
        </p:txBody>
      </p:sp>
    </p:spTree>
    <p:extLst>
      <p:ext uri="{BB962C8B-B14F-4D97-AF65-F5344CB8AC3E}">
        <p14:creationId xmlns:p14="http://schemas.microsoft.com/office/powerpoint/2010/main" val="4186356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342898" y="1201558"/>
            <a:ext cx="8505584"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So, here I am to worship,</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Here I am to bow down,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Here I am to say that You're my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You're altogether lovely,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Altogether worthy,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Altogether wonderful to me.</a:t>
            </a:r>
          </a:p>
        </p:txBody>
      </p:sp>
    </p:spTree>
    <p:extLst>
      <p:ext uri="{BB962C8B-B14F-4D97-AF65-F5344CB8AC3E}">
        <p14:creationId xmlns:p14="http://schemas.microsoft.com/office/powerpoint/2010/main" val="2301060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342898" y="1593444"/>
            <a:ext cx="8505584" cy="37364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King of all days, oh so highly exalted,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Glorious in heaven above.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Humbly You came to the earth </a:t>
            </a:r>
            <a:br>
              <a:rPr kumimoji="0" lang="en-US" sz="4000" b="0" i="0" u="none" strike="noStrike" kern="1200" cap="none" spc="0" normalizeH="0" baseline="0" noProof="0" dirty="0">
                <a:ln>
                  <a:noFill/>
                </a:ln>
                <a:solidFill>
                  <a:prstClr val="black"/>
                </a:solidFill>
                <a:effectLst/>
                <a:uLnTx/>
                <a:uFillTx/>
                <a:latin typeface="Calibri"/>
                <a:ea typeface="+mn-ea"/>
                <a:cs typeface="+mn-cs"/>
              </a:rPr>
            </a:br>
            <a:r>
              <a:rPr kumimoji="0" lang="en-US" sz="4000" b="0" i="0" u="none" strike="noStrike" kern="1200" cap="none" spc="0" normalizeH="0" baseline="0" noProof="0" dirty="0">
                <a:ln>
                  <a:noFill/>
                </a:ln>
                <a:solidFill>
                  <a:prstClr val="black"/>
                </a:solidFill>
                <a:effectLst/>
                <a:uLnTx/>
                <a:uFillTx/>
                <a:latin typeface="Calibri"/>
                <a:ea typeface="+mn-ea"/>
                <a:cs typeface="+mn-cs"/>
              </a:rPr>
              <a:t>You created,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All for love's sake became poor.</a:t>
            </a:r>
          </a:p>
        </p:txBody>
      </p:sp>
    </p:spTree>
    <p:extLst>
      <p:ext uri="{BB962C8B-B14F-4D97-AF65-F5344CB8AC3E}">
        <p14:creationId xmlns:p14="http://schemas.microsoft.com/office/powerpoint/2010/main" val="1042638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342898" y="1201558"/>
            <a:ext cx="8505584"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So, here I am to worship,</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Here I am to bow down,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Here I am to say that You're my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You're altogether lovely,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Altogether worthy,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Altogether wonderful to me.</a:t>
            </a:r>
          </a:p>
        </p:txBody>
      </p:sp>
    </p:spTree>
    <p:extLst>
      <p:ext uri="{BB962C8B-B14F-4D97-AF65-F5344CB8AC3E}">
        <p14:creationId xmlns:p14="http://schemas.microsoft.com/office/powerpoint/2010/main" val="3850481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342898" y="1920024"/>
            <a:ext cx="8505584"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I'll never know how much it cost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see my sin upon that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I'll never know how much it cost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see my sin upon that cross.</a:t>
            </a:r>
          </a:p>
        </p:txBody>
      </p:sp>
    </p:spTree>
    <p:extLst>
      <p:ext uri="{BB962C8B-B14F-4D97-AF65-F5344CB8AC3E}">
        <p14:creationId xmlns:p14="http://schemas.microsoft.com/office/powerpoint/2010/main" val="3164082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342898" y="1201558"/>
            <a:ext cx="8505584"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So, here I am to worship,</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Here I am to bow down,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Here I am to say that You're my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You're altogether lovely,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Altogether worthy,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Altogether wonderful to me.</a:t>
            </a:r>
          </a:p>
        </p:txBody>
      </p:sp>
    </p:spTree>
    <p:extLst>
      <p:ext uri="{BB962C8B-B14F-4D97-AF65-F5344CB8AC3E}">
        <p14:creationId xmlns:p14="http://schemas.microsoft.com/office/powerpoint/2010/main" val="1709706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6600" y="6248400"/>
            <a:ext cx="1874231" cy="461665"/>
          </a:xfrm>
          <a:prstGeom prst="rect">
            <a:avLst/>
          </a:prstGeom>
          <a:noFill/>
        </p:spPr>
        <p:txBody>
          <a:bodyPr wrap="none" rtlCol="0">
            <a:spAutoFit/>
          </a:bodyPr>
          <a:lstStyle/>
          <a:p>
            <a:r>
              <a:rPr lang="en-US" sz="2400" b="1" dirty="0"/>
              <a:t>CCLI# 245077</a:t>
            </a:r>
          </a:p>
        </p:txBody>
      </p:sp>
      <p:sp>
        <p:nvSpPr>
          <p:cNvPr id="7" name="TextBox 6">
            <a:extLst>
              <a:ext uri="{FF2B5EF4-FFF2-40B4-BE49-F238E27FC236}">
                <a16:creationId xmlns:a16="http://schemas.microsoft.com/office/drawing/2014/main" id="{BF0B265E-3338-4DAC-BF6D-7D7AE7F12A51}"/>
              </a:ext>
            </a:extLst>
          </p:cNvPr>
          <p:cNvSpPr txBox="1"/>
          <p:nvPr/>
        </p:nvSpPr>
        <p:spPr>
          <a:xfrm>
            <a:off x="990600" y="1900371"/>
            <a:ext cx="7162800" cy="2308324"/>
          </a:xfrm>
          <a:prstGeom prst="rect">
            <a:avLst/>
          </a:prstGeom>
          <a:noFill/>
        </p:spPr>
        <p:txBody>
          <a:bodyPr wrap="square" rtlCol="0">
            <a:spAutoFit/>
          </a:bodyPr>
          <a:lstStyle/>
          <a:p>
            <a:pPr algn="ctr"/>
            <a:r>
              <a:rPr lang="en-US" sz="7200" b="1" dirty="0"/>
              <a:t>Just As I AM, Without One Plea</a:t>
            </a:r>
          </a:p>
        </p:txBody>
      </p:sp>
      <p:pic>
        <p:nvPicPr>
          <p:cNvPr id="10" name="Picture 9">
            <a:extLst>
              <a:ext uri="{FF2B5EF4-FFF2-40B4-BE49-F238E27FC236}">
                <a16:creationId xmlns:a16="http://schemas.microsoft.com/office/drawing/2014/main" id="{E3900771-1D9E-4147-979D-A3647E6E7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61980"/>
          </a:xfrm>
          <a:prstGeom prst="rect">
            <a:avLst/>
          </a:prstGeom>
        </p:spPr>
      </p:pic>
      <p:sp>
        <p:nvSpPr>
          <p:cNvPr id="11" name="TextBox 10">
            <a:extLst>
              <a:ext uri="{FF2B5EF4-FFF2-40B4-BE49-F238E27FC236}">
                <a16:creationId xmlns:a16="http://schemas.microsoft.com/office/drawing/2014/main" id="{10380180-20EA-46EA-85CE-3454D8C51D65}"/>
              </a:ext>
            </a:extLst>
          </p:cNvPr>
          <p:cNvSpPr txBox="1"/>
          <p:nvPr/>
        </p:nvSpPr>
        <p:spPr>
          <a:xfrm>
            <a:off x="3886201" y="609600"/>
            <a:ext cx="4846030" cy="1446550"/>
          </a:xfrm>
          <a:prstGeom prst="rect">
            <a:avLst/>
          </a:prstGeom>
          <a:noFill/>
        </p:spPr>
        <p:txBody>
          <a:bodyPr wrap="square" rtlCol="0">
            <a:spAutoFit/>
          </a:bodyPr>
          <a:lstStyle/>
          <a:p>
            <a:pPr algn="ctr"/>
            <a:r>
              <a:rPr lang="en-US" sz="4400" dirty="0">
                <a:solidFill>
                  <a:schemeClr val="bg1"/>
                </a:solidFill>
              </a:rPr>
              <a:t>THE SACRAMENT OF THE LORD’S SUPPER</a:t>
            </a:r>
          </a:p>
        </p:txBody>
      </p:sp>
    </p:spTree>
    <p:extLst>
      <p:ext uri="{BB962C8B-B14F-4D97-AF65-F5344CB8AC3E}">
        <p14:creationId xmlns:p14="http://schemas.microsoft.com/office/powerpoint/2010/main" val="2681632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250"/>
          <a:stretch/>
        </p:blipFill>
        <p:spPr>
          <a:xfrm>
            <a:off x="0" y="0"/>
            <a:ext cx="9144000" cy="6858000"/>
          </a:xfrm>
          <a:prstGeom prst="rect">
            <a:avLst/>
          </a:prstGeom>
        </p:spPr>
      </p:pic>
      <p:sp>
        <p:nvSpPr>
          <p:cNvPr id="4" name="TextBox 3"/>
          <p:cNvSpPr txBox="1"/>
          <p:nvPr/>
        </p:nvSpPr>
        <p:spPr>
          <a:xfrm>
            <a:off x="6858000" y="6084400"/>
            <a:ext cx="18742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3" name="TextBox 2"/>
          <p:cNvSpPr txBox="1"/>
          <p:nvPr/>
        </p:nvSpPr>
        <p:spPr>
          <a:xfrm>
            <a:off x="1946644" y="2438400"/>
            <a:ext cx="2593980" cy="707886"/>
          </a:xfrm>
          <a:prstGeom prst="rect">
            <a:avLst/>
          </a:prstGeom>
          <a:noFill/>
          <a:effectLst>
            <a:softEdge rad="12700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#458</a:t>
            </a:r>
          </a:p>
        </p:txBody>
      </p:sp>
    </p:spTree>
    <p:extLst>
      <p:ext uri="{BB962C8B-B14F-4D97-AF65-F5344CB8AC3E}">
        <p14:creationId xmlns:p14="http://schemas.microsoft.com/office/powerpoint/2010/main" val="1326744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72148"/>
            <a:ext cx="7772400" cy="3785652"/>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Take my life and let it be Consecrated, Lord, to Thee: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Take my hands and let them move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the impulse of Thy love,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the impulse of Thy love.</a:t>
            </a:r>
          </a:p>
        </p:txBody>
      </p:sp>
    </p:spTree>
    <p:extLst>
      <p:ext uri="{BB962C8B-B14F-4D97-AF65-F5344CB8AC3E}">
        <p14:creationId xmlns:p14="http://schemas.microsoft.com/office/powerpoint/2010/main" val="3880470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47800"/>
            <a:ext cx="7772400" cy="3785652"/>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Take my feet and let them be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Swift and beautiful for Thee;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Take my voice and let me sing</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Always, only, for my King,</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Always, only for my King.</a:t>
            </a:r>
          </a:p>
        </p:txBody>
      </p:sp>
    </p:spTree>
    <p:extLst>
      <p:ext uri="{BB962C8B-B14F-4D97-AF65-F5344CB8AC3E}">
        <p14:creationId xmlns:p14="http://schemas.microsoft.com/office/powerpoint/2010/main" val="401061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Great is our Lord and mighty in power;</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His understanding has no limit.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72148"/>
            <a:ext cx="7772400" cy="3785652"/>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Take my lips and let them be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Filled with messages for Thee;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Take my silver and my gold,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 a mite would I withhold,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 a mite would I withhold.</a:t>
            </a:r>
          </a:p>
        </p:txBody>
      </p:sp>
    </p:spTree>
    <p:extLst>
      <p:ext uri="{BB962C8B-B14F-4D97-AF65-F5344CB8AC3E}">
        <p14:creationId xmlns:p14="http://schemas.microsoft.com/office/powerpoint/2010/main" val="293672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72148"/>
            <a:ext cx="7772400" cy="3785652"/>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Take my love, my God, I </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pour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At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Thy feet its treasure store;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Take myself and I will be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Ever, only, all for Thee,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Ever, only, all for Thee.</a:t>
            </a:r>
          </a:p>
        </p:txBody>
      </p:sp>
    </p:spTree>
    <p:extLst>
      <p:ext uri="{BB962C8B-B14F-4D97-AF65-F5344CB8AC3E}">
        <p14:creationId xmlns:p14="http://schemas.microsoft.com/office/powerpoint/2010/main" val="2956531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697"/>
            <a:ext cx="10320950" cy="6880633"/>
          </a:xfrm>
          <a:prstGeom prst="rect">
            <a:avLst/>
          </a:prstGeom>
        </p:spPr>
      </p:pic>
      <p:sp>
        <p:nvSpPr>
          <p:cNvPr id="6" name="Rectangle 5"/>
          <p:cNvSpPr/>
          <p:nvPr/>
        </p:nvSpPr>
        <p:spPr>
          <a:xfrm>
            <a:off x="2188976" y="2917787"/>
            <a:ext cx="5485797" cy="1015663"/>
          </a:xfrm>
          <a:prstGeom prst="rect">
            <a:avLst/>
          </a:prstGeom>
        </p:spPr>
        <p:txBody>
          <a:bodyPr wrap="none">
            <a:spAutoFit/>
          </a:bodyPr>
          <a:lstStyle/>
          <a:p>
            <a:r>
              <a:rPr lang="en-US" sz="6000" b="1"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BENEDICTION</a:t>
            </a:r>
            <a:endParaRPr lang="en-US" sz="6000" dirty="0"/>
          </a:p>
        </p:txBody>
      </p:sp>
    </p:spTree>
    <p:extLst>
      <p:ext uri="{BB962C8B-B14F-4D97-AF65-F5344CB8AC3E}">
        <p14:creationId xmlns:p14="http://schemas.microsoft.com/office/powerpoint/2010/main" val="2077809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697"/>
            <a:ext cx="10320950" cy="6880633"/>
          </a:xfrm>
          <a:prstGeom prst="rect">
            <a:avLst/>
          </a:prstGeom>
        </p:spPr>
      </p:pic>
      <p:sp>
        <p:nvSpPr>
          <p:cNvPr id="7" name="Rectangle 6"/>
          <p:cNvSpPr/>
          <p:nvPr/>
        </p:nvSpPr>
        <p:spPr>
          <a:xfrm>
            <a:off x="1128589" y="1371600"/>
            <a:ext cx="6886822" cy="1569660"/>
          </a:xfrm>
          <a:prstGeom prst="rect">
            <a:avLst/>
          </a:prstGeom>
        </p:spPr>
        <p:txBody>
          <a:bodyPr wrap="none">
            <a:spAutoFit/>
          </a:bodyPr>
          <a:lstStyle/>
          <a:p>
            <a:pPr algn="ctr"/>
            <a:r>
              <a:rPr lang="en-US" sz="9600" b="1" dirty="0">
                <a:ln w="44450" cap="rnd">
                  <a:solidFill>
                    <a:schemeClr val="tx1"/>
                  </a:solidFill>
                </a:ln>
                <a:solidFill>
                  <a:schemeClr val="bg1"/>
                </a:solidFill>
                <a:latin typeface="Arial" panose="020B0604020202020204" pitchFamily="34" charset="0"/>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1657580" y="3085723"/>
            <a:ext cx="5828840" cy="2554545"/>
          </a:xfrm>
          <a:prstGeom prst="rect">
            <a:avLst/>
          </a:prstGeom>
        </p:spPr>
        <p:txBody>
          <a:bodyPr wrap="none">
            <a:spAutoFit/>
          </a:bodyPr>
          <a:lstStyle/>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a </a:t>
            </a:r>
          </a:p>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week!</a:t>
            </a:r>
            <a:endParaRPr lang="en-US" sz="8000" dirty="0">
              <a:ln w="31750">
                <a:solidFill>
                  <a:schemeClr val="tx1"/>
                </a:solidFill>
              </a:ln>
            </a:endParaRPr>
          </a:p>
        </p:txBody>
      </p:sp>
    </p:spTree>
    <p:extLst>
      <p:ext uri="{BB962C8B-B14F-4D97-AF65-F5344CB8AC3E}">
        <p14:creationId xmlns:p14="http://schemas.microsoft.com/office/powerpoint/2010/main" val="407900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The Lord sustains the humble</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But casts the wicked to the ground.</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EDCF90-6B2A-4519-AE9E-9CE7A3DAC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r>
              <a:rPr lang="en-US" b="1" dirty="0">
                <a:ln w="19050">
                  <a:noFill/>
                </a:ln>
                <a:solidFill>
                  <a:schemeClr val="bg1"/>
                </a:solidFill>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0" y="3362747"/>
            <a:ext cx="2593980" cy="707886"/>
          </a:xfrm>
          <a:prstGeom prst="rect">
            <a:avLst/>
          </a:prstGeom>
        </p:spPr>
        <p:txBody>
          <a:bodyPr wrap="none">
            <a:spAutoFit/>
          </a:bodyPr>
          <a:lstStyle/>
          <a:p>
            <a:pPr lvl="0" algn="ctr" defTabSz="914400"/>
            <a:r>
              <a:rPr lang="en-US" sz="4000" b="1" dirty="0">
                <a:ln w="22225">
                  <a:noFill/>
                </a:ln>
                <a:solidFill>
                  <a:schemeClr val="bg1"/>
                </a:solidFill>
              </a:rPr>
              <a:t>Hymn #468</a:t>
            </a:r>
          </a:p>
        </p:txBody>
      </p:sp>
      <p:sp>
        <p:nvSpPr>
          <p:cNvPr id="4" name="TextBox 3">
            <a:extLst>
              <a:ext uri="{FF2B5EF4-FFF2-40B4-BE49-F238E27FC236}">
                <a16:creationId xmlns:a16="http://schemas.microsoft.com/office/drawing/2014/main" id="{4D57D075-1FF1-4CB9-B6E5-A424D2FBC6CC}"/>
              </a:ext>
            </a:extLst>
          </p:cNvPr>
          <p:cNvSpPr txBox="1"/>
          <p:nvPr/>
        </p:nvSpPr>
        <p:spPr>
          <a:xfrm>
            <a:off x="0" y="334851"/>
            <a:ext cx="6181859" cy="3046988"/>
          </a:xfrm>
          <a:prstGeom prst="rect">
            <a:avLst/>
          </a:prstGeom>
          <a:noFill/>
        </p:spPr>
        <p:txBody>
          <a:bodyPr wrap="square" rtlCol="0">
            <a:spAutoFit/>
          </a:bodyPr>
          <a:lstStyle/>
          <a:p>
            <a:pPr lvl="0" defTabSz="914400"/>
            <a:r>
              <a:rPr lang="en-US" sz="9600" b="1" dirty="0">
                <a:ln w="22225">
                  <a:noFill/>
                </a:ln>
                <a:solidFill>
                  <a:schemeClr val="bg1"/>
                </a:solidFill>
              </a:rPr>
              <a:t>Be Thou My Vision</a:t>
            </a:r>
          </a:p>
        </p:txBody>
      </p:sp>
    </p:spTree>
    <p:extLst>
      <p:ext uri="{BB962C8B-B14F-4D97-AF65-F5344CB8AC3E}">
        <p14:creationId xmlns:p14="http://schemas.microsoft.com/office/powerpoint/2010/main" val="418461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74726"/>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Be Thou my Vision,</a:t>
            </a:r>
          </a:p>
          <a:p>
            <a:pPr lvl="0" algn="ctr" defTabSz="914400">
              <a:lnSpc>
                <a:spcPct val="120000"/>
              </a:lnSpc>
            </a:pPr>
            <a:r>
              <a:rPr lang="en-US" sz="4000" dirty="0">
                <a:solidFill>
                  <a:prstClr val="black"/>
                </a:solidFill>
              </a:rPr>
              <a:t>O lord of my heart;</a:t>
            </a:r>
          </a:p>
          <a:p>
            <a:pPr lvl="0" algn="ctr" defTabSz="914400">
              <a:lnSpc>
                <a:spcPct val="120000"/>
              </a:lnSpc>
            </a:pPr>
            <a:r>
              <a:rPr lang="en-US" sz="4000" dirty="0" err="1">
                <a:solidFill>
                  <a:prstClr val="black"/>
                </a:solidFill>
              </a:rPr>
              <a:t>Nought</a:t>
            </a:r>
            <a:r>
              <a:rPr lang="en-US" sz="4000" dirty="0">
                <a:solidFill>
                  <a:prstClr val="black"/>
                </a:solidFill>
              </a:rPr>
              <a:t> be all else to me,</a:t>
            </a:r>
          </a:p>
          <a:p>
            <a:pPr lvl="0" algn="ctr" defTabSz="914400">
              <a:lnSpc>
                <a:spcPct val="120000"/>
              </a:lnSpc>
            </a:pPr>
            <a:r>
              <a:rPr lang="en-US" sz="4000" dirty="0">
                <a:solidFill>
                  <a:prstClr val="black"/>
                </a:solidFill>
              </a:rPr>
              <a:t>Save that Thou art</a:t>
            </a:r>
          </a:p>
          <a:p>
            <a:pPr lvl="0" algn="ctr" defTabSz="914400">
              <a:lnSpc>
                <a:spcPct val="120000"/>
              </a:lnSpc>
            </a:pPr>
            <a:r>
              <a:rPr lang="en-US" sz="4000" dirty="0">
                <a:solidFill>
                  <a:prstClr val="black"/>
                </a:solidFill>
              </a:rPr>
              <a:t>Thou my best thought,</a:t>
            </a:r>
          </a:p>
          <a:p>
            <a:pPr lvl="0" algn="ctr" defTabSz="914400">
              <a:lnSpc>
                <a:spcPct val="120000"/>
              </a:lnSpc>
            </a:pPr>
            <a:r>
              <a:rPr lang="en-US" sz="4000" dirty="0">
                <a:solidFill>
                  <a:prstClr val="black"/>
                </a:solidFill>
              </a:rPr>
              <a:t>By day or by night,</a:t>
            </a:r>
          </a:p>
          <a:p>
            <a:pPr lvl="0" algn="ctr" defTabSz="914400">
              <a:lnSpc>
                <a:spcPct val="120000"/>
              </a:lnSpc>
            </a:pPr>
            <a:r>
              <a:rPr lang="en-US" sz="4000" dirty="0">
                <a:solidFill>
                  <a:prstClr val="black"/>
                </a:solidFill>
              </a:rPr>
              <a:t>Waking or sleeping,</a:t>
            </a:r>
          </a:p>
          <a:p>
            <a:pPr lvl="0" algn="ctr" defTabSz="914400">
              <a:lnSpc>
                <a:spcPct val="120000"/>
              </a:lnSpc>
            </a:pPr>
            <a:r>
              <a:rPr lang="en-US" sz="4000" dirty="0">
                <a:solidFill>
                  <a:prstClr val="black"/>
                </a:solidFill>
              </a:rPr>
              <a:t>Thy presence my light.</a:t>
            </a:r>
          </a:p>
        </p:txBody>
      </p:sp>
    </p:spTree>
    <p:extLst>
      <p:ext uri="{BB962C8B-B14F-4D97-AF65-F5344CB8AC3E}">
        <p14:creationId xmlns:p14="http://schemas.microsoft.com/office/powerpoint/2010/main" val="254970113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69190F4-5C1D-40C9-9002-6774A46061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1185</TotalTime>
  <Words>1324</Words>
  <Application>Microsoft Office PowerPoint</Application>
  <PresentationFormat>On-screen Show (4:3)</PresentationFormat>
  <Paragraphs>171</Paragraphs>
  <Slides>53</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53</vt:i4>
      </vt:variant>
    </vt:vector>
  </HeadingPairs>
  <TitlesOfParts>
    <vt:vector size="65" baseType="lpstr">
      <vt:lpstr>Adobe Caslon Pro Bold</vt:lpstr>
      <vt:lpstr>Adobe Fangsong Std R</vt:lpstr>
      <vt:lpstr>Arial</vt:lpstr>
      <vt:lpstr>Arial </vt:lpstr>
      <vt:lpstr>Arial Black</vt:lpstr>
      <vt:lpstr>Calibri</vt:lpstr>
      <vt:lpstr>Calibri Light</vt:lpstr>
      <vt:lpstr>Perpetua</vt:lpstr>
      <vt:lpstr>3_Office Theme</vt:lpstr>
      <vt:lpstr>Office Theme</vt:lpstr>
      <vt:lpstr>6_Office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Deuteronomy 15:1-6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Sanctuary PC</cp:lastModifiedBy>
  <cp:revision>63</cp:revision>
  <cp:lastPrinted>2018-09-13T14:22:17Z</cp:lastPrinted>
  <dcterms:created xsi:type="dcterms:W3CDTF">2018-09-07T00:12:33Z</dcterms:created>
  <dcterms:modified xsi:type="dcterms:W3CDTF">2024-02-04T12:48:34Z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