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08" r:id="rId5"/>
    <p:sldMasterId id="2147484188" r:id="rId6"/>
    <p:sldMasterId id="2147484260" r:id="rId7"/>
    <p:sldMasterId id="2147484332" r:id="rId8"/>
    <p:sldMasterId id="2147484344" r:id="rId9"/>
    <p:sldMasterId id="2147484356" r:id="rId10"/>
  </p:sldMasterIdLst>
  <p:notesMasterIdLst>
    <p:notesMasterId r:id="rId62"/>
  </p:notesMasterIdLst>
  <p:handoutMasterIdLst>
    <p:handoutMasterId r:id="rId63"/>
  </p:handoutMasterIdLst>
  <p:sldIdLst>
    <p:sldId id="2247" r:id="rId11"/>
    <p:sldId id="2275" r:id="rId12"/>
    <p:sldId id="791" r:id="rId13"/>
    <p:sldId id="1163" r:id="rId14"/>
    <p:sldId id="1326" r:id="rId15"/>
    <p:sldId id="1165" r:id="rId16"/>
    <p:sldId id="1400" r:id="rId17"/>
    <p:sldId id="2298" r:id="rId18"/>
    <p:sldId id="2299" r:id="rId19"/>
    <p:sldId id="2300" r:id="rId20"/>
    <p:sldId id="2301" r:id="rId21"/>
    <p:sldId id="1466" r:id="rId22"/>
    <p:sldId id="1143" r:id="rId23"/>
    <p:sldId id="1144" r:id="rId24"/>
    <p:sldId id="1145" r:id="rId25"/>
    <p:sldId id="1464" r:id="rId26"/>
    <p:sldId id="466" r:id="rId27"/>
    <p:sldId id="1402" r:id="rId28"/>
    <p:sldId id="1463" r:id="rId29"/>
    <p:sldId id="388" r:id="rId30"/>
    <p:sldId id="2297" r:id="rId31"/>
    <p:sldId id="1201" r:id="rId32"/>
    <p:sldId id="1167" r:id="rId33"/>
    <p:sldId id="1403" r:id="rId34"/>
    <p:sldId id="1462" r:id="rId35"/>
    <p:sldId id="1060" r:id="rId36"/>
    <p:sldId id="704" r:id="rId37"/>
    <p:sldId id="705" r:id="rId38"/>
    <p:sldId id="2200" r:id="rId39"/>
    <p:sldId id="687" r:id="rId40"/>
    <p:sldId id="1979" r:id="rId41"/>
    <p:sldId id="2303" r:id="rId42"/>
    <p:sldId id="625" r:id="rId43"/>
    <p:sldId id="1384" r:id="rId44"/>
    <p:sldId id="2302" r:id="rId45"/>
    <p:sldId id="1405" r:id="rId46"/>
    <p:sldId id="1848" r:id="rId47"/>
    <p:sldId id="2060" r:id="rId48"/>
    <p:sldId id="2061" r:id="rId49"/>
    <p:sldId id="2062" r:id="rId50"/>
    <p:sldId id="2064" r:id="rId51"/>
    <p:sldId id="2304" r:id="rId52"/>
    <p:sldId id="2305" r:id="rId53"/>
    <p:sldId id="2306" r:id="rId54"/>
    <p:sldId id="1169" r:id="rId55"/>
    <p:sldId id="256" r:id="rId56"/>
    <p:sldId id="1218" r:id="rId57"/>
    <p:sldId id="1221" r:id="rId58"/>
    <p:sldId id="1222" r:id="rId59"/>
    <p:sldId id="1467" r:id="rId60"/>
    <p:sldId id="1240"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922" autoAdjust="0"/>
  </p:normalViewPr>
  <p:slideViewPr>
    <p:cSldViewPr>
      <p:cViewPr varScale="1">
        <p:scale>
          <a:sx n="59" d="100"/>
          <a:sy n="59" d="100"/>
        </p:scale>
        <p:origin x="90" y="67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283AB573-CC88-4154-99CD-B89E0BD4C0E1}" type="slidenum">
              <a:rPr lang="en-US" smtClean="0"/>
              <a:pPr/>
              <a:t>1</a:t>
            </a:fld>
            <a:endParaRPr lang="en-US" dirty="0"/>
          </a:p>
        </p:txBody>
      </p:sp>
      <p:sp>
        <p:nvSpPr>
          <p:cNvPr id="12" name="Header Placeholder 11"/>
          <p:cNvSpPr>
            <a:spLocks noGrp="1"/>
          </p:cNvSpPr>
          <p:nvPr>
            <p:ph type="hdr" sz="quarter" idx="13"/>
          </p:nvPr>
        </p:nvSpPr>
        <p:spPr/>
        <p:txBody>
          <a:bodyPr/>
          <a:lstStyle/>
          <a:p>
            <a:endParaRPr lang="en-US" dirty="0"/>
          </a:p>
        </p:txBody>
      </p:sp>
      <p:sp>
        <p:nvSpPr>
          <p:cNvPr id="4" name="Footer Placeholder 3"/>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19</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CDB8957B-5116-4134-A633-DB31212A18DE}" type="slidenum">
              <a:rPr lang="en-US" altLang="en-US" sz="1300" b="0">
                <a:solidFill>
                  <a:srgbClr val="000000"/>
                </a:solidFill>
                <a:latin typeface="Arial" pitchFamily="34" charset="0"/>
              </a:rPr>
              <a:pPr/>
              <a:t>20</a:t>
            </a:fld>
            <a:endParaRPr lang="en-US" altLang="en-US" sz="1300" b="0" dirty="0">
              <a:solidFill>
                <a:srgbClr val="000000"/>
              </a:solidFill>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283AB573-CC88-4154-99CD-B89E0BD4C0E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100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110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7558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61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42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629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411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28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50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290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5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68565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107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85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196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05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591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557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78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980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4616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22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04772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401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599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371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740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649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20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327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418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317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75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67030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1539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560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438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325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520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50477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28874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187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261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59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17930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5393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72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2875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977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9736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4678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830269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716555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9F39-4558-4209-B956-05264AEE6A1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634682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9F39-4558-4209-B956-05264AEE6A1A}"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2759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08955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B9F39-4558-4209-B956-05264AEE6A1A}" type="datetimeFigureOut">
              <a:rPr lang="en-US" smtClean="0"/>
              <a:t>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982072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B9F39-4558-4209-B956-05264AEE6A1A}" type="datetimeFigureOut">
              <a:rPr lang="en-US" smtClean="0"/>
              <a:t>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366519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9F39-4558-4209-B956-05264AEE6A1A}" type="datetimeFigureOut">
              <a:rPr lang="en-US" smtClean="0"/>
              <a:t>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908406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4086111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7433874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8836072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528002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514472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0310571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73324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26186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6473758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1373982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5225993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6461241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59630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8258328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94699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20939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423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99823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6813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28613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72393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13521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86422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9F39-4558-4209-B956-05264AEE6A1A}" type="datetimeFigureOut">
              <a:rPr lang="en-US" smtClean="0"/>
              <a:t>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166E-EAC4-485E-9692-431F459BEA25}" type="slidenum">
              <a:rPr lang="en-US" smtClean="0"/>
              <a:t>‹#›</a:t>
            </a:fld>
            <a:endParaRPr lang="en-US"/>
          </a:p>
        </p:txBody>
      </p:sp>
    </p:spTree>
    <p:extLst>
      <p:ext uri="{BB962C8B-B14F-4D97-AF65-F5344CB8AC3E}">
        <p14:creationId xmlns:p14="http://schemas.microsoft.com/office/powerpoint/2010/main" val="157730405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27083897"/>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oose to pursue the Lord with all you've got, to wherever it takes you,  beyond what you've ever known, to a place no one can g… | Inner strength,  Empowerment, Pray">
            <a:extLst>
              <a:ext uri="{FF2B5EF4-FFF2-40B4-BE49-F238E27FC236}">
                <a16:creationId xmlns:a16="http://schemas.microsoft.com/office/drawing/2014/main" id="{8467CF7F-88B0-A38E-FB89-2DE5EF0940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3995678"/>
            <a:ext cx="9144000" cy="2862322"/>
          </a:xfrm>
          <a:prstGeom prst="rect">
            <a:avLst/>
          </a:prstGeom>
          <a:solidFill>
            <a:schemeClr val="bg1">
              <a:alpha val="50000"/>
            </a:schemeClr>
          </a:solidFill>
        </p:spPr>
        <p:txBody>
          <a:bodyPr wrap="square" rtlCol="0">
            <a:spAutoFit/>
          </a:bodyPr>
          <a:lstStyle/>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Green Presbyterian Church</a:t>
            </a:r>
          </a:p>
          <a:p>
            <a:pPr algn="ctr"/>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January 7, 2024 </a:t>
            </a:r>
            <a:endParaRPr lang="en-US" sz="6000" b="1" baseline="30000"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84094" y="456331"/>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Lead on, O King eternal,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Till sin’s fierce war shall cease,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holiness shall whisper,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sweet amen of peace.</a:t>
            </a:r>
            <a:b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not with swords’ loud clashing,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Nor roll of stirring drums,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deeds of love and mercy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The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heavenly kingdom comes.</a:t>
            </a:r>
          </a:p>
        </p:txBody>
      </p:sp>
    </p:spTree>
    <p:extLst>
      <p:ext uri="{BB962C8B-B14F-4D97-AF65-F5344CB8AC3E}">
        <p14:creationId xmlns:p14="http://schemas.microsoft.com/office/powerpoint/2010/main" val="48037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62578" y="464968"/>
            <a:ext cx="8251115"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Lead on, O King eternal,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 follow not with fears,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gladness breaks like morning,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Where’er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Thy face appears.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cross is lifted o’er 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 journey in its light;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crown awaits the conquest: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Lead on, O God of might.</a:t>
            </a:r>
          </a:p>
        </p:txBody>
      </p:sp>
    </p:spTree>
    <p:extLst>
      <p:ext uri="{BB962C8B-B14F-4D97-AF65-F5344CB8AC3E}">
        <p14:creationId xmlns:p14="http://schemas.microsoft.com/office/powerpoint/2010/main" val="362183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F2D6-09C5-45DE-BA63-DDE33171D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ln>
                  <a:solidFill>
                    <a:schemeClr val="tx1"/>
                  </a:solidFill>
                </a:ln>
                <a:solidFill>
                  <a:schemeClr val="bg1"/>
                </a:solidFill>
                <a:effectLst>
                  <a:outerShdw blurRad="812800" dist="304800" dir="3480000" algn="tr" rotWithShape="0">
                    <a:prstClr val="black"/>
                  </a:outerShdw>
                </a:effectLst>
                <a:latin typeface="Algerian" panose="04020705040A02060702" pitchFamily="82" charset="0"/>
              </a:rPr>
              <a:t>The Apostles’ Creed</a:t>
            </a:r>
          </a:p>
        </p:txBody>
      </p:sp>
    </p:spTree>
    <p:extLst>
      <p:ext uri="{BB962C8B-B14F-4D97-AF65-F5344CB8AC3E}">
        <p14:creationId xmlns:p14="http://schemas.microsoft.com/office/powerpoint/2010/main" val="162782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algn="ctr">
              <a:spcAft>
                <a:spcPts val="600"/>
              </a:spcAft>
            </a:pPr>
            <a:r>
              <a:rPr lang="en-US" sz="4000" dirty="0">
                <a:solidFill>
                  <a:prstClr val="black"/>
                </a:solidFill>
              </a:rPr>
              <a:t>I BELIEVE in God the Father Almighty, Maker of heaven and earth,</a:t>
            </a:r>
          </a:p>
          <a:p>
            <a:pPr algn="ctr">
              <a:spcAft>
                <a:spcPts val="600"/>
              </a:spcAft>
            </a:pPr>
            <a:r>
              <a:rPr lang="en-US" sz="4000" dirty="0">
                <a:solidFill>
                  <a:prstClr val="black"/>
                </a:solidFill>
              </a:rPr>
              <a:t>And in Jesus Christ </a:t>
            </a:r>
          </a:p>
          <a:p>
            <a:pPr algn="ctr">
              <a:spcAft>
                <a:spcPts val="600"/>
              </a:spcAft>
            </a:pPr>
            <a:r>
              <a:rPr lang="en-US" sz="4000" dirty="0">
                <a:solidFill>
                  <a:prstClr val="black"/>
                </a:solidFill>
              </a:rPr>
              <a:t>his only Son our Lord; </a:t>
            </a:r>
          </a:p>
          <a:p>
            <a:pPr algn="ctr">
              <a:spcAft>
                <a:spcPts val="600"/>
              </a:spcAft>
            </a:pPr>
            <a:r>
              <a:rPr lang="en-US" sz="4000" dirty="0">
                <a:solidFill>
                  <a:prstClr val="black"/>
                </a:solidFill>
              </a:rPr>
              <a:t>who was conceived by the Holy Ghost, born of the Virgin Mary, </a:t>
            </a:r>
          </a:p>
          <a:p>
            <a:pPr algn="ctr">
              <a:spcAft>
                <a:spcPts val="600"/>
              </a:spcAft>
            </a:pPr>
            <a:r>
              <a:rPr lang="en-US" sz="4000" dirty="0">
                <a:solidFill>
                  <a:prstClr val="black"/>
                </a:solidFill>
              </a:rPr>
              <a:t>suffered under Pontius Pilate, </a:t>
            </a:r>
          </a:p>
          <a:p>
            <a:pPr algn="ctr">
              <a:spcAft>
                <a:spcPts val="600"/>
              </a:spcAft>
            </a:pPr>
            <a:r>
              <a:rPr lang="en-US" sz="4000" dirty="0">
                <a:solidFill>
                  <a:prstClr val="black"/>
                </a:solidFill>
              </a:rPr>
              <a:t>was crucified, dead, and buried; </a:t>
            </a:r>
          </a:p>
          <a:p>
            <a:pPr algn="ctr">
              <a:spcAft>
                <a:spcPts val="600"/>
              </a:spcAft>
            </a:pPr>
            <a:r>
              <a:rPr lang="en-US" sz="4000" dirty="0">
                <a:solidFill>
                  <a:prstClr val="black"/>
                </a:solidFill>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algn="ctr">
              <a:spcAft>
                <a:spcPts val="600"/>
              </a:spcAft>
            </a:pPr>
            <a:r>
              <a:rPr lang="en-US" sz="4000" dirty="0">
                <a:solidFill>
                  <a:prstClr val="black"/>
                </a:solidFill>
              </a:rPr>
              <a:t>the third day </a:t>
            </a:r>
          </a:p>
          <a:p>
            <a:pPr algn="ctr">
              <a:spcAft>
                <a:spcPts val="600"/>
              </a:spcAft>
            </a:pPr>
            <a:r>
              <a:rPr lang="en-US" sz="4000" dirty="0">
                <a:solidFill>
                  <a:prstClr val="black"/>
                </a:solidFill>
              </a:rPr>
              <a:t>he rose again from the dead; </a:t>
            </a:r>
          </a:p>
          <a:p>
            <a:pPr algn="ctr">
              <a:spcAft>
                <a:spcPts val="600"/>
              </a:spcAft>
            </a:pPr>
            <a:r>
              <a:rPr lang="en-US" sz="4000" dirty="0">
                <a:solidFill>
                  <a:prstClr val="black"/>
                </a:solidFill>
              </a:rPr>
              <a:t>he ascended into heaven, </a:t>
            </a:r>
          </a:p>
          <a:p>
            <a:pPr algn="ctr">
              <a:spcAft>
                <a:spcPts val="600"/>
              </a:spcAft>
            </a:pPr>
            <a:r>
              <a:rPr lang="en-US" sz="4000" dirty="0">
                <a:solidFill>
                  <a:prstClr val="black"/>
                </a:solidFill>
              </a:rPr>
              <a:t>and sitteth on the right hand of God </a:t>
            </a:r>
          </a:p>
          <a:p>
            <a:pPr algn="ctr">
              <a:spcAft>
                <a:spcPts val="600"/>
              </a:spcAft>
            </a:pPr>
            <a:r>
              <a:rPr lang="en-US" sz="4000" dirty="0">
                <a:solidFill>
                  <a:prstClr val="black"/>
                </a:solidFill>
              </a:rPr>
              <a:t>the Father Almighty; </a:t>
            </a:r>
          </a:p>
          <a:p>
            <a:pPr algn="ctr">
              <a:spcAft>
                <a:spcPts val="600"/>
              </a:spcAft>
            </a:pPr>
            <a:r>
              <a:rPr lang="en-US" sz="4000" dirty="0">
                <a:solidFill>
                  <a:prstClr val="black"/>
                </a:solidFill>
              </a:rPr>
              <a:t>from thence he shall come to judge </a:t>
            </a:r>
          </a:p>
          <a:p>
            <a:pPr algn="ctr">
              <a:spcAft>
                <a:spcPts val="600"/>
              </a:spcAft>
            </a:pPr>
            <a:r>
              <a:rPr lang="en-US" sz="4000" dirty="0">
                <a:solidFill>
                  <a:prstClr val="black"/>
                </a:solidFill>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algn="ctr">
              <a:spcAft>
                <a:spcPts val="600"/>
              </a:spcAft>
            </a:pPr>
            <a:r>
              <a:rPr lang="en-US" sz="4000" dirty="0">
                <a:solidFill>
                  <a:prstClr val="black"/>
                </a:solidFill>
              </a:rPr>
              <a:t>I believe in the Holy Ghost; </a:t>
            </a:r>
          </a:p>
          <a:p>
            <a:pPr algn="ctr">
              <a:spcAft>
                <a:spcPts val="600"/>
              </a:spcAft>
            </a:pPr>
            <a:r>
              <a:rPr lang="en-US" sz="4000" dirty="0">
                <a:solidFill>
                  <a:prstClr val="black"/>
                </a:solidFill>
              </a:rPr>
              <a:t>the holy catholic Church; </a:t>
            </a:r>
          </a:p>
          <a:p>
            <a:pPr algn="ctr">
              <a:spcAft>
                <a:spcPts val="600"/>
              </a:spcAft>
            </a:pPr>
            <a:r>
              <a:rPr lang="en-US" sz="4000" dirty="0">
                <a:solidFill>
                  <a:prstClr val="black"/>
                </a:solidFill>
              </a:rPr>
              <a:t>the communion of saints; </a:t>
            </a:r>
          </a:p>
          <a:p>
            <a:pPr algn="ctr">
              <a:spcAft>
                <a:spcPts val="600"/>
              </a:spcAft>
            </a:pPr>
            <a:r>
              <a:rPr lang="en-US" sz="4000" dirty="0">
                <a:solidFill>
                  <a:prstClr val="black"/>
                </a:solidFill>
              </a:rPr>
              <a:t>the forgiveness of sins; </a:t>
            </a:r>
          </a:p>
          <a:p>
            <a:pPr algn="ctr">
              <a:spcAft>
                <a:spcPts val="600"/>
              </a:spcAft>
            </a:pPr>
            <a:r>
              <a:rPr lang="en-US" sz="4000" dirty="0">
                <a:solidFill>
                  <a:prstClr val="black"/>
                </a:solidFill>
              </a:rPr>
              <a:t>the resurrection of the body; </a:t>
            </a:r>
          </a:p>
          <a:p>
            <a:pPr algn="ctr">
              <a:spcAft>
                <a:spcPts val="600"/>
              </a:spcAft>
            </a:pPr>
            <a:r>
              <a:rPr lang="en-US" sz="4000" dirty="0">
                <a:solidFill>
                  <a:prstClr val="black"/>
                </a:solidFill>
              </a:rPr>
              <a:t>and the life everlasting. </a:t>
            </a:r>
          </a:p>
          <a:p>
            <a:pPr algn="ctr">
              <a:spcAft>
                <a:spcPts val="600"/>
              </a:spcAft>
            </a:pPr>
            <a:r>
              <a:rPr lang="en-US" sz="4000" dirty="0">
                <a:solidFill>
                  <a:prstClr val="black"/>
                </a:solidFill>
              </a:rPr>
              <a:t>Amen.</a:t>
            </a:r>
          </a:p>
        </p:txBody>
      </p:sp>
    </p:spTree>
    <p:extLst>
      <p:ext uri="{BB962C8B-B14F-4D97-AF65-F5344CB8AC3E}">
        <p14:creationId xmlns:p14="http://schemas.microsoft.com/office/powerpoint/2010/main" val="289847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F4A44-DCA0-4737-A72F-1FAB93F79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4676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198152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8991600" cy="6956969"/>
          </a:xfrm>
          <a:prstGeom prst="rect">
            <a:avLst/>
          </a:prstGeom>
        </p:spPr>
        <p:txBody>
          <a:bodyPr wrap="square">
            <a:spAutoFit/>
          </a:bodyPr>
          <a:lstStyle/>
          <a:p>
            <a:pPr algn="ctr">
              <a:lnSpc>
                <a:spcPct val="120000"/>
              </a:lnSpc>
            </a:pPr>
            <a:r>
              <a:rPr lang="en-US" sz="3400" dirty="0"/>
              <a:t>God of blessing, You have come to us in Jesus Christ, fulfilling Your Word through the prophets. But we lose interest quickly, and our thoughts are turned to our own problems. We languish, looking for easy answers, distracted by the false promises of the loud voices around us. We do not listen for Your voice calling us home from our wanderings. Call us still, O God. Gather us from our far places. Show us Your mercy and remind us that in You we have life abundant. We pray in the name of Jesus Christ who makes all things new. Amen.</a:t>
            </a:r>
          </a:p>
        </p:txBody>
      </p:sp>
    </p:spTree>
    <p:extLst>
      <p:ext uri="{BB962C8B-B14F-4D97-AF65-F5344CB8AC3E}">
        <p14:creationId xmlns:p14="http://schemas.microsoft.com/office/powerpoint/2010/main" val="292959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382E22-7B86-43D3-8B84-CEA01CA21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160"/>
            <a:ext cx="9191158" cy="689216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271802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98380F-E539-491F-9EF3-52E81B495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3464023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3600" dirty="0">
              <a:solidFill>
                <a:srgbClr val="FFFFFF"/>
              </a:solidFill>
              <a:latin typeface="Perpetua" pitchFamily="18" charset="0"/>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algn="ctr">
              <a:spcAft>
                <a:spcPts val="600"/>
              </a:spcAft>
              <a:defRPr/>
            </a:pPr>
            <a:r>
              <a:rPr lang="en-US" altLang="en-US" sz="4800" dirty="0">
                <a:cs typeface="Arial" panose="020B0604020202020204" pitchFamily="34" charset="0"/>
              </a:rPr>
              <a:t>Glory be to the Father</a:t>
            </a:r>
          </a:p>
          <a:p>
            <a:pPr algn="ctr">
              <a:spcAft>
                <a:spcPts val="600"/>
              </a:spcAft>
              <a:defRPr/>
            </a:pPr>
            <a:r>
              <a:rPr lang="en-US" altLang="en-US" sz="4800" dirty="0">
                <a:cs typeface="Arial" panose="020B0604020202020204" pitchFamily="34" charset="0"/>
              </a:rPr>
              <a:t>and to the Son</a:t>
            </a:r>
          </a:p>
          <a:p>
            <a:pPr algn="ctr">
              <a:spcAft>
                <a:spcPts val="600"/>
              </a:spcAft>
              <a:defRPr/>
            </a:pPr>
            <a:r>
              <a:rPr lang="en-US" altLang="en-US" sz="4800" dirty="0">
                <a:cs typeface="Arial" panose="020B0604020202020204" pitchFamily="34" charset="0"/>
              </a:rPr>
              <a:t>and to the Holy Ghost,</a:t>
            </a:r>
          </a:p>
          <a:p>
            <a:pPr algn="ctr">
              <a:spcAft>
                <a:spcPts val="600"/>
              </a:spcAft>
              <a:defRPr/>
            </a:pPr>
            <a:r>
              <a:rPr lang="en-US" altLang="en-US" sz="4800" dirty="0">
                <a:cs typeface="Arial" panose="020B0604020202020204" pitchFamily="34" charset="0"/>
              </a:rPr>
              <a:t>as it was in the beginning</a:t>
            </a:r>
          </a:p>
          <a:p>
            <a:pPr algn="ctr">
              <a:spcAft>
                <a:spcPts val="600"/>
              </a:spcAft>
              <a:defRPr/>
            </a:pPr>
            <a:r>
              <a:rPr lang="en-US" altLang="en-US" sz="4800" dirty="0">
                <a:cs typeface="Arial" panose="020B0604020202020204" pitchFamily="34" charset="0"/>
              </a:rPr>
              <a:t>is now and ever shall be,</a:t>
            </a:r>
          </a:p>
          <a:p>
            <a:pPr algn="ctr">
              <a:spcAft>
                <a:spcPts val="600"/>
              </a:spcAft>
              <a:defRPr/>
            </a:pPr>
            <a:r>
              <a:rPr lang="en-US" altLang="en-US" sz="4800" dirty="0">
                <a:cs typeface="Arial" panose="020B0604020202020204" pitchFamily="34" charset="0"/>
              </a:rPr>
              <a:t>world without end.</a:t>
            </a:r>
          </a:p>
          <a:p>
            <a:pPr algn="ctr">
              <a:spcAft>
                <a:spcPts val="600"/>
              </a:spcAft>
              <a:defRPr/>
            </a:pPr>
            <a:r>
              <a:rPr lang="en-US" altLang="en-US" sz="4800" dirty="0">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62600"/>
            <a:ext cx="9144000" cy="923330"/>
          </a:xfrm>
          <a:prstGeom prst="rect">
            <a:avLst/>
          </a:prstGeom>
          <a:noFill/>
        </p:spPr>
        <p:txBody>
          <a:bodyPr wrap="square" rtlCol="0">
            <a:spAutoFit/>
          </a:bodyPr>
          <a:lstStyle/>
          <a:p>
            <a:pPr algn="ctr"/>
            <a:r>
              <a:rPr lang="en-US" sz="5400" b="1" dirty="0">
                <a:solidFill>
                  <a:schemeClr val="bg1"/>
                </a:solidFill>
              </a:rPr>
              <a:t>My All In All</a:t>
            </a:r>
          </a:p>
        </p:txBody>
      </p:sp>
    </p:spTree>
    <p:extLst>
      <p:ext uri="{BB962C8B-B14F-4D97-AF65-F5344CB8AC3E}">
        <p14:creationId xmlns:p14="http://schemas.microsoft.com/office/powerpoint/2010/main" val="289918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close-up of a logo&#10;&#10;Description automatically generated">
            <a:extLst>
              <a:ext uri="{FF2B5EF4-FFF2-40B4-BE49-F238E27FC236}">
                <a16:creationId xmlns:a16="http://schemas.microsoft.com/office/drawing/2014/main" id="{467698AB-AE76-8C50-F04E-042D4925B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870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534F03-0BC2-4A98-89B4-D4455084EBF2}"/>
              </a:ext>
            </a:extLst>
          </p:cNvPr>
          <p:cNvPicPr>
            <a:picLocks noChangeAspect="1"/>
          </p:cNvPicPr>
          <p:nvPr/>
        </p:nvPicPr>
        <p:blipFill rotWithShape="1">
          <a:blip r:embed="rId2">
            <a:extLst>
              <a:ext uri="{28A0092B-C50C-407E-A947-70E740481C1C}">
                <a14:useLocalDpi xmlns:a14="http://schemas.microsoft.com/office/drawing/2010/main" val="0"/>
              </a:ext>
            </a:extLst>
          </a:blip>
          <a:srcRect l="3461" r="8205" b="-1"/>
          <a:stretch/>
        </p:blipFill>
        <p:spPr>
          <a:xfrm>
            <a:off x="20" y="10"/>
            <a:ext cx="9143980" cy="6857990"/>
          </a:xfrm>
          <a:prstGeom prst="rect">
            <a:avLst/>
          </a:prstGeom>
        </p:spPr>
      </p:pic>
    </p:spTree>
    <p:extLst>
      <p:ext uri="{BB962C8B-B14F-4D97-AF65-F5344CB8AC3E}">
        <p14:creationId xmlns:p14="http://schemas.microsoft.com/office/powerpoint/2010/main" val="3524291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DAA2FA-8AF8-44EA-A69E-F172A660B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19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BE5015-DBE8-4D08-B556-7C0888DC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715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312637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algn="ctr"/>
            <a:r>
              <a:rPr lang="en-US" sz="4800" dirty="0">
                <a:solidFill>
                  <a:prstClr val="black"/>
                </a:solidFill>
              </a:rPr>
              <a:t>Praise God,</a:t>
            </a:r>
          </a:p>
          <a:p>
            <a:pPr algn="ctr"/>
            <a:r>
              <a:rPr lang="en-US" sz="4800" dirty="0">
                <a:solidFill>
                  <a:prstClr val="black"/>
                </a:solidFill>
              </a:rPr>
              <a:t>From whom all blessings flow;</a:t>
            </a:r>
          </a:p>
          <a:p>
            <a:pPr algn="ctr"/>
            <a:r>
              <a:rPr lang="en-US" sz="4800" dirty="0">
                <a:solidFill>
                  <a:prstClr val="black"/>
                </a:solidFill>
              </a:rPr>
              <a:t>Praise Him,</a:t>
            </a:r>
          </a:p>
          <a:p>
            <a:pPr algn="ctr"/>
            <a:r>
              <a:rPr lang="en-US" sz="4800" dirty="0">
                <a:solidFill>
                  <a:prstClr val="black"/>
                </a:solidFill>
              </a:rPr>
              <a:t>All creatures here below;</a:t>
            </a:r>
          </a:p>
          <a:p>
            <a:pPr algn="ctr"/>
            <a:endParaRPr lang="en-US" sz="2800" dirty="0">
              <a:solidFill>
                <a:prstClr val="black"/>
              </a:solidFill>
            </a:endParaRPr>
          </a:p>
          <a:p>
            <a:pPr algn="ctr"/>
            <a:r>
              <a:rPr lang="en-US" sz="4800" dirty="0">
                <a:solidFill>
                  <a:prstClr val="black"/>
                </a:solidFill>
              </a:rPr>
              <a:t>Praise Him above,</a:t>
            </a:r>
          </a:p>
          <a:p>
            <a:pPr algn="ctr"/>
            <a:r>
              <a:rPr lang="en-US" sz="4800" dirty="0">
                <a:solidFill>
                  <a:prstClr val="black"/>
                </a:solidFill>
              </a:rPr>
              <a:t>Ye heavenly host;</a:t>
            </a:r>
          </a:p>
          <a:p>
            <a:pPr algn="ctr"/>
            <a:r>
              <a:rPr lang="en-US" sz="4800" dirty="0">
                <a:solidFill>
                  <a:prstClr val="black"/>
                </a:solidFill>
              </a:rPr>
              <a:t>Praise Father, Son,</a:t>
            </a:r>
          </a:p>
          <a:p>
            <a:pPr algn="ctr"/>
            <a:r>
              <a:rPr lang="en-US" sz="4800" dirty="0">
                <a:solidFill>
                  <a:prstClr val="black"/>
                </a:solidFill>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1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B6087-6C08-4A5C-81FB-E583AA01C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278519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1 Kings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3:7-14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1493"/>
            <a:ext cx="8915400" cy="6555641"/>
          </a:xfrm>
          <a:prstGeom prst="rect">
            <a:avLst/>
          </a:prstGeom>
        </p:spPr>
        <p:txBody>
          <a:bodyPr wrap="square">
            <a:spAutoFit/>
          </a:bodyPr>
          <a:lstStyle/>
          <a:p>
            <a:pPr algn="ctr"/>
            <a:r>
              <a:rPr lang="en-US" sz="2800" baseline="50000" dirty="0"/>
              <a:t>7</a:t>
            </a:r>
            <a:r>
              <a:rPr lang="en-US" sz="3500" dirty="0"/>
              <a:t>“Now, Lord my God, you have made your servant king in place of my father David. But I am only a little child and do not know how to carry out my duties. </a:t>
            </a:r>
            <a:r>
              <a:rPr lang="en-US" sz="2800" baseline="50000" dirty="0"/>
              <a:t>8</a:t>
            </a:r>
            <a:r>
              <a:rPr lang="en-US" sz="3500" dirty="0"/>
              <a:t>Your servant is here among the people you have chosen, a great people, too numerous to count or number. </a:t>
            </a:r>
            <a:r>
              <a:rPr lang="en-US" sz="2800" baseline="50000" dirty="0"/>
              <a:t>9</a:t>
            </a:r>
            <a:r>
              <a:rPr lang="en-US" sz="3500" dirty="0"/>
              <a:t>So give your servant a discerning heart to govern your people and to distinguish between right and wrong. For who is able to govern this great people of yours?” </a:t>
            </a:r>
            <a:r>
              <a:rPr lang="en-US" sz="2800" baseline="50000" dirty="0"/>
              <a:t>10</a:t>
            </a:r>
            <a:r>
              <a:rPr lang="en-US" sz="3500" dirty="0"/>
              <a:t>The Lord was pleased that Solomon had asked for this. </a:t>
            </a:r>
            <a:r>
              <a:rPr lang="en-US" sz="2800" baseline="50000" dirty="0"/>
              <a:t>11</a:t>
            </a:r>
            <a:r>
              <a:rPr lang="en-US" sz="3500" dirty="0"/>
              <a:t>So God said to him, “Since you have asked for this and not for</a:t>
            </a:r>
          </a:p>
        </p:txBody>
      </p:sp>
    </p:spTree>
    <p:extLst>
      <p:ext uri="{BB962C8B-B14F-4D97-AF65-F5344CB8AC3E}">
        <p14:creationId xmlns:p14="http://schemas.microsoft.com/office/powerpoint/2010/main" val="3341560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1493"/>
            <a:ext cx="8915400" cy="6555641"/>
          </a:xfrm>
          <a:prstGeom prst="rect">
            <a:avLst/>
          </a:prstGeom>
        </p:spPr>
        <p:txBody>
          <a:bodyPr wrap="square">
            <a:spAutoFit/>
          </a:bodyPr>
          <a:lstStyle/>
          <a:p>
            <a:pPr algn="ctr"/>
            <a:r>
              <a:rPr lang="en-US" sz="3500" dirty="0"/>
              <a:t>long life or wealth for yourself, nor have asked for the death of your enemies but for discernment in administering justice, </a:t>
            </a:r>
            <a:r>
              <a:rPr lang="en-US" sz="2800" baseline="50000" dirty="0"/>
              <a:t>12</a:t>
            </a:r>
            <a:r>
              <a:rPr lang="en-US" sz="3500" dirty="0"/>
              <a:t>I will do what you have asked. I will give you a wise and discerning heart, so that there will never have been anyone like you, nor will there ever be. </a:t>
            </a:r>
            <a:r>
              <a:rPr lang="en-US" sz="2800" baseline="50000" dirty="0"/>
              <a:t>13</a:t>
            </a:r>
            <a:r>
              <a:rPr lang="en-US" sz="3500" dirty="0"/>
              <a:t>Moreover, I will give you what you have not asked for—both wealth and honor—so that in your lifetime you will have no equal among kings. </a:t>
            </a:r>
            <a:r>
              <a:rPr lang="en-US" sz="2800" baseline="50000" dirty="0"/>
              <a:t>14</a:t>
            </a:r>
            <a:r>
              <a:rPr lang="en-US" sz="3500" dirty="0"/>
              <a:t>And if you walk in obedience to me and keep my decrees and commands as David your father did, I will give you a long life.”</a:t>
            </a:r>
          </a:p>
        </p:txBody>
      </p:sp>
    </p:spTree>
    <p:extLst>
      <p:ext uri="{BB962C8B-B14F-4D97-AF65-F5344CB8AC3E}">
        <p14:creationId xmlns:p14="http://schemas.microsoft.com/office/powerpoint/2010/main" val="1918746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latin typeface="+mn-lt"/>
              </a:rPr>
              <a:t>Ephesians </a:t>
            </a:r>
            <a:br>
              <a:rPr lang="en-US" sz="6600" dirty="0">
                <a:latin typeface="+mn-lt"/>
              </a:rPr>
            </a:br>
            <a:r>
              <a:rPr lang="en-US" sz="6600" dirty="0">
                <a:latin typeface="+mn-lt"/>
              </a:rPr>
              <a:t>3:14-21 </a:t>
            </a:r>
            <a:r>
              <a:rPr lang="en-US" sz="5400" dirty="0">
                <a:latin typeface="+mn-lt"/>
              </a:rPr>
              <a:t>(NIV)</a:t>
            </a:r>
          </a:p>
        </p:txBody>
      </p:sp>
    </p:spTree>
    <p:extLst>
      <p:ext uri="{BB962C8B-B14F-4D97-AF65-F5344CB8AC3E}">
        <p14:creationId xmlns:p14="http://schemas.microsoft.com/office/powerpoint/2010/main" val="70190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68163"/>
            <a:ext cx="8896350" cy="6740307"/>
          </a:xfrm>
          <a:prstGeom prst="rect">
            <a:avLst/>
          </a:prstGeom>
        </p:spPr>
        <p:txBody>
          <a:bodyPr wrap="square">
            <a:spAutoFit/>
          </a:bodyPr>
          <a:lstStyle/>
          <a:p>
            <a:pPr algn="ctr"/>
            <a:r>
              <a:rPr lang="en-US" sz="2800" baseline="50000" dirty="0"/>
              <a:t>14</a:t>
            </a:r>
            <a:r>
              <a:rPr lang="en-US" sz="3600" dirty="0"/>
              <a:t>For this reason I kneel before the Father, </a:t>
            </a:r>
            <a:r>
              <a:rPr lang="en-US" sz="2800" baseline="50000" dirty="0"/>
              <a:t>15</a:t>
            </a:r>
            <a:r>
              <a:rPr lang="en-US" sz="3600" dirty="0"/>
              <a:t>from whom every family in heaven and on earth derives its name. </a:t>
            </a:r>
            <a:r>
              <a:rPr lang="en-US" sz="2800" baseline="50000" dirty="0"/>
              <a:t>16</a:t>
            </a:r>
            <a:r>
              <a:rPr lang="en-US" sz="3600" dirty="0"/>
              <a:t>I pray that out of his glorious riches he may strengthen you with power through his Spirit in your inner being, </a:t>
            </a:r>
            <a:r>
              <a:rPr lang="en-US" sz="2800" baseline="50000" dirty="0"/>
              <a:t>17</a:t>
            </a:r>
            <a:r>
              <a:rPr lang="en-US" sz="3600" dirty="0"/>
              <a:t>so that Christ may dwell in your hearts through faith. And I pray that you, being rooted and established in love, </a:t>
            </a:r>
            <a:r>
              <a:rPr lang="en-US" sz="2800" baseline="50000" dirty="0"/>
              <a:t>18</a:t>
            </a:r>
            <a:r>
              <a:rPr lang="en-US" sz="3600" dirty="0"/>
              <a:t>may have power, together with all the Lord’s holy people, to grasp how wide and long and high and deep is the love of Christ, </a:t>
            </a:r>
            <a:r>
              <a:rPr lang="en-US" sz="2800" baseline="50000" dirty="0"/>
              <a:t>19</a:t>
            </a:r>
            <a:r>
              <a:rPr lang="en-US" sz="3600" dirty="0"/>
              <a:t>and to know this love that surpasses knowledge— </a:t>
            </a:r>
            <a:r>
              <a:rPr lang="en-US" sz="3200" dirty="0"/>
              <a:t>that you </a:t>
            </a:r>
            <a:endParaRPr lang="en-US" sz="3500" dirty="0"/>
          </a:p>
        </p:txBody>
      </p:sp>
    </p:spTree>
    <p:extLst>
      <p:ext uri="{BB962C8B-B14F-4D97-AF65-F5344CB8AC3E}">
        <p14:creationId xmlns:p14="http://schemas.microsoft.com/office/powerpoint/2010/main" val="2488737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1371600"/>
            <a:ext cx="8896350" cy="3970318"/>
          </a:xfrm>
          <a:prstGeom prst="rect">
            <a:avLst/>
          </a:prstGeom>
        </p:spPr>
        <p:txBody>
          <a:bodyPr wrap="square">
            <a:spAutoFit/>
          </a:bodyPr>
          <a:lstStyle/>
          <a:p>
            <a:pPr algn="ctr"/>
            <a:r>
              <a:rPr lang="en-US" sz="3600" dirty="0"/>
              <a:t>may be filled to the measure of all the fullness of God. </a:t>
            </a:r>
            <a:r>
              <a:rPr lang="en-US" sz="2800" baseline="50000" dirty="0"/>
              <a:t>20</a:t>
            </a:r>
            <a:r>
              <a:rPr lang="en-US" sz="3600" dirty="0"/>
              <a:t>Now to him who is able to do immeasurably more than all we ask or imagine, according to his power that is at work within us, </a:t>
            </a:r>
            <a:r>
              <a:rPr lang="en-US" sz="2800" baseline="50000" dirty="0"/>
              <a:t>21</a:t>
            </a:r>
            <a:r>
              <a:rPr lang="en-US" sz="3600" dirty="0"/>
              <a:t>to him be glory in the church and in Christ Jesus throughout all generations, for ever and ever! Amen.</a:t>
            </a:r>
            <a:endParaRPr lang="en-US" sz="3500" dirty="0"/>
          </a:p>
        </p:txBody>
      </p:sp>
    </p:spTree>
    <p:extLst>
      <p:ext uri="{BB962C8B-B14F-4D97-AF65-F5344CB8AC3E}">
        <p14:creationId xmlns:p14="http://schemas.microsoft.com/office/powerpoint/2010/main" val="115176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with roots and grass&#10;&#10;Description automatically generated">
            <a:extLst>
              <a:ext uri="{FF2B5EF4-FFF2-40B4-BE49-F238E27FC236}">
                <a16:creationId xmlns:a16="http://schemas.microsoft.com/office/drawing/2014/main" id="{B11A952E-0A04-C8FC-271D-70FA6009C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algn="ctr"/>
            <a:r>
              <a:rPr lang="en-US" sz="6000" b="1" dirty="0">
                <a:ln w="22225">
                  <a:solidFill>
                    <a:schemeClr val="tx1"/>
                  </a:solidFill>
                  <a:prstDash val="solid"/>
                </a:ln>
                <a:solidFill>
                  <a:schemeClr val="bg1"/>
                </a:solidFill>
                <a:effectLst>
                  <a:outerShdw blurRad="12700" dist="38100" dir="2700000" algn="tl" rotWithShape="0">
                    <a:schemeClr val="bg1">
                      <a:lumMod val="50000"/>
                    </a:schemeClr>
                  </a:outerShdw>
                </a:effectLst>
              </a:rPr>
              <a:t>Back to Normal</a:t>
            </a:r>
          </a:p>
        </p:txBody>
      </p:sp>
    </p:spTree>
    <p:extLst>
      <p:ext uri="{BB962C8B-B14F-4D97-AF65-F5344CB8AC3E}">
        <p14:creationId xmlns:p14="http://schemas.microsoft.com/office/powerpoint/2010/main" val="3066331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5A0AAB7-5F91-CEFD-EE1C-5B66BE1D8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9"/>
            <a:ext cx="9144000" cy="6853241"/>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2582625" y="4423906"/>
            <a:ext cx="267246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Praise Book</a:t>
            </a:r>
          </a:p>
        </p:txBody>
      </p:sp>
    </p:spTree>
    <p:extLst>
      <p:ext uri="{BB962C8B-B14F-4D97-AF65-F5344CB8AC3E}">
        <p14:creationId xmlns:p14="http://schemas.microsoft.com/office/powerpoint/2010/main" val="1808377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436720"/>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Jesus, my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Saviour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Lord, there is none like You;</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my days I want to praise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wonders of Your mighty love.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comfort, my shelter,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Tower of refuge and strength;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ev’ry</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breath, all that I am,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Never cease to worship You.</a:t>
            </a:r>
          </a:p>
        </p:txBody>
      </p:sp>
    </p:spTree>
    <p:extLst>
      <p:ext uri="{BB962C8B-B14F-4D97-AF65-F5344CB8AC3E}">
        <p14:creationId xmlns:p14="http://schemas.microsoft.com/office/powerpoint/2010/main" val="6926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The voice of the Lord is over the waters;</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r>
              <a:rPr lang="en-US" sz="4000" b="1" dirty="0"/>
              <a:t>People: </a:t>
            </a:r>
          </a:p>
          <a:p>
            <a:r>
              <a:rPr lang="en-US" sz="4000" b="1" dirty="0"/>
              <a:t>	The Lord thunders over the mighty waters.</a:t>
            </a:r>
            <a:endParaRPr lang="en-US" sz="4000" dirty="0"/>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33400" y="990600"/>
            <a:ext cx="8229600"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Shout to the Lord,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the earth, let us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Power and majesty, praise to the King.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Mountains bow down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the seas will roar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the sound of Your name.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683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A4D2B1-A818-0581-4BA5-04545AA8A7E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5C7A10-3C00-40A7-B7D3-3D9582A9B4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4A5A1E-12E1-B1C8-79A1-AB544A029D26}"/>
              </a:ext>
            </a:extLst>
          </p:cNvPr>
          <p:cNvSpPr txBox="1"/>
          <p:nvPr/>
        </p:nvSpPr>
        <p:spPr>
          <a:xfrm>
            <a:off x="228600" y="914400"/>
            <a:ext cx="8686800" cy="4475071"/>
          </a:xfrm>
          <a:prstGeom prst="rect">
            <a:avLst/>
          </a:prstGeom>
          <a:noFill/>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sing for joy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the work of Your hands,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Forever I’ll love You,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Forever I’ll stand,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compares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the promise I have in You.</a:t>
            </a:r>
          </a:p>
        </p:txBody>
      </p:sp>
    </p:spTree>
    <p:extLst>
      <p:ext uri="{BB962C8B-B14F-4D97-AF65-F5344CB8AC3E}">
        <p14:creationId xmlns:p14="http://schemas.microsoft.com/office/powerpoint/2010/main" val="4020639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436720"/>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Jesus, my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Saviour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Lord, there is none like You;</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my days I want to praise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wonders of Your mighty love.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comfort, my shelter,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Tower of refuge and strength;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ev’ry</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breath, all that I am,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Never cease to worship You.</a:t>
            </a:r>
          </a:p>
        </p:txBody>
      </p:sp>
    </p:spTree>
    <p:extLst>
      <p:ext uri="{BB962C8B-B14F-4D97-AF65-F5344CB8AC3E}">
        <p14:creationId xmlns:p14="http://schemas.microsoft.com/office/powerpoint/2010/main" val="4038439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33400" y="990600"/>
            <a:ext cx="8229600"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Shout to the Lord,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the earth, let us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Power and majesty, praise to the King.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Mountains bow down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the seas will roar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the sound of Your name.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44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A4D2B1-A818-0581-4BA5-04545AA8A7E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5C7A10-3C00-40A7-B7D3-3D9582A9B4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4A5A1E-12E1-B1C8-79A1-AB544A029D26}"/>
              </a:ext>
            </a:extLst>
          </p:cNvPr>
          <p:cNvSpPr txBox="1"/>
          <p:nvPr/>
        </p:nvSpPr>
        <p:spPr>
          <a:xfrm>
            <a:off x="228600" y="914400"/>
            <a:ext cx="8686800" cy="4475071"/>
          </a:xfrm>
          <a:prstGeom prst="rect">
            <a:avLst/>
          </a:prstGeom>
          <a:noFill/>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sing for joy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the work of Your hands,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Forever I’ll love You,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Forever I’ll stand,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compares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the promise I have in You.</a:t>
            </a:r>
          </a:p>
        </p:txBody>
      </p:sp>
    </p:spTree>
    <p:extLst>
      <p:ext uri="{BB962C8B-B14F-4D97-AF65-F5344CB8AC3E}">
        <p14:creationId xmlns:p14="http://schemas.microsoft.com/office/powerpoint/2010/main" val="2568782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6248400"/>
            <a:ext cx="1874231" cy="461665"/>
          </a:xfrm>
          <a:prstGeom prst="rect">
            <a:avLst/>
          </a:prstGeom>
          <a:noFill/>
        </p:spPr>
        <p:txBody>
          <a:bodyPr wrap="none" rtlCol="0">
            <a:spAutoFit/>
          </a:bodyPr>
          <a:lstStyle/>
          <a:p>
            <a:r>
              <a:rPr lang="en-US" sz="2400" b="1" dirty="0"/>
              <a:t>CCLI# 245077</a:t>
            </a:r>
          </a:p>
        </p:txBody>
      </p:sp>
      <p:sp>
        <p:nvSpPr>
          <p:cNvPr id="7" name="TextBox 6">
            <a:extLst>
              <a:ext uri="{FF2B5EF4-FFF2-40B4-BE49-F238E27FC236}">
                <a16:creationId xmlns:a16="http://schemas.microsoft.com/office/drawing/2014/main" id="{BF0B265E-3338-4DAC-BF6D-7D7AE7F12A51}"/>
              </a:ext>
            </a:extLst>
          </p:cNvPr>
          <p:cNvSpPr txBox="1"/>
          <p:nvPr/>
        </p:nvSpPr>
        <p:spPr>
          <a:xfrm>
            <a:off x="990600" y="1900371"/>
            <a:ext cx="7162800" cy="2308324"/>
          </a:xfrm>
          <a:prstGeom prst="rect">
            <a:avLst/>
          </a:prstGeom>
          <a:noFill/>
        </p:spPr>
        <p:txBody>
          <a:bodyPr wrap="square" rtlCol="0">
            <a:spAutoFit/>
          </a:bodyPr>
          <a:lstStyle/>
          <a:p>
            <a:pPr algn="ctr"/>
            <a:r>
              <a:rPr lang="en-US" sz="7200" b="1" dirty="0"/>
              <a:t>Just As I AM, Without One Plea</a:t>
            </a:r>
          </a:p>
        </p:txBody>
      </p:sp>
      <p:pic>
        <p:nvPicPr>
          <p:cNvPr id="10" name="Picture 9">
            <a:extLst>
              <a:ext uri="{FF2B5EF4-FFF2-40B4-BE49-F238E27FC236}">
                <a16:creationId xmlns:a16="http://schemas.microsoft.com/office/drawing/2014/main" id="{E3900771-1D9E-4147-979D-A3647E6E7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1980"/>
          </a:xfrm>
          <a:prstGeom prst="rect">
            <a:avLst/>
          </a:prstGeom>
        </p:spPr>
      </p:pic>
      <p:sp>
        <p:nvSpPr>
          <p:cNvPr id="11" name="TextBox 10">
            <a:extLst>
              <a:ext uri="{FF2B5EF4-FFF2-40B4-BE49-F238E27FC236}">
                <a16:creationId xmlns:a16="http://schemas.microsoft.com/office/drawing/2014/main" id="{10380180-20EA-46EA-85CE-3454D8C51D65}"/>
              </a:ext>
            </a:extLst>
          </p:cNvPr>
          <p:cNvSpPr txBox="1"/>
          <p:nvPr/>
        </p:nvSpPr>
        <p:spPr>
          <a:xfrm>
            <a:off x="3886201" y="609600"/>
            <a:ext cx="4846030" cy="1446550"/>
          </a:xfrm>
          <a:prstGeom prst="rect">
            <a:avLst/>
          </a:prstGeom>
          <a:noFill/>
        </p:spPr>
        <p:txBody>
          <a:bodyPr wrap="square" rtlCol="0">
            <a:spAutoFit/>
          </a:bodyPr>
          <a:lstStyle/>
          <a:p>
            <a:pPr algn="ctr"/>
            <a:r>
              <a:rPr lang="en-US" sz="4400" dirty="0">
                <a:solidFill>
                  <a:schemeClr val="bg1"/>
                </a:solidFill>
              </a:rPr>
              <a:t>THE SACRAMENT OF THE LORD’S SUPPER</a:t>
            </a:r>
          </a:p>
        </p:txBody>
      </p:sp>
    </p:spTree>
    <p:extLst>
      <p:ext uri="{BB962C8B-B14F-4D97-AF65-F5344CB8AC3E}">
        <p14:creationId xmlns:p14="http://schemas.microsoft.com/office/powerpoint/2010/main" val="2681632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grass, plant&#10;&#10;Description automatically generated">
            <a:extLst>
              <a:ext uri="{FF2B5EF4-FFF2-40B4-BE49-F238E27FC236}">
                <a16:creationId xmlns:a16="http://schemas.microsoft.com/office/drawing/2014/main" id="{D5C8BF5A-D759-4393-9F94-21C0914FED80}"/>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0" y="1282"/>
            <a:ext cx="9143980" cy="6856718"/>
          </a:xfrm>
          <a:prstGeom prst="rect">
            <a:avLst/>
          </a:prstGeom>
        </p:spPr>
      </p:pic>
    </p:spTree>
    <p:extLst>
      <p:ext uri="{BB962C8B-B14F-4D97-AF65-F5344CB8AC3E}">
        <p14:creationId xmlns:p14="http://schemas.microsoft.com/office/powerpoint/2010/main" val="4184615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296214" y="79801"/>
            <a:ext cx="8551572" cy="66910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leadeth me, O blessed thought!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words with heavenly comfort fraught!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Whate’er I do,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where’er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I be,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Still ’tis God’s hand that leadeth me.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leadeth me, He leadeth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By His own hand He leadeth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faithful follower I would be,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by His hand He leadeth me.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568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47072" y="-83305"/>
            <a:ext cx="8049856" cy="70173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Lord, I would clasp Thy hand in mine,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Nor ever murmur nor repine;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Content whatever lot I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Since ’tis my God that leadeth me.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leadeth me, He leadeth 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By His own hand He leadeth 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faithful follower I would be,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by His hand He leadeth me.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824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0760" y="90567"/>
            <a:ext cx="8242479" cy="66910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when my task on earth is done,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by Thy grace the victory’s won,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Even death’s cold wave I will not flee,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Still God through Jordan leadeth me.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leadeth me, He leadeth 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By His own hand He leadeth 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faithful follower I would be,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by His hand He leadeth me.</a:t>
            </a:r>
          </a:p>
        </p:txBody>
      </p:sp>
    </p:spTree>
    <p:extLst>
      <p:ext uri="{BB962C8B-B14F-4D97-AF65-F5344CB8AC3E}">
        <p14:creationId xmlns:p14="http://schemas.microsoft.com/office/powerpoint/2010/main" val="425462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The Lord sits enthroned over the flood;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r>
              <a:rPr lang="en-US" sz="4000" b="1" dirty="0"/>
              <a:t>People: </a:t>
            </a:r>
          </a:p>
          <a:p>
            <a:r>
              <a:rPr lang="en-US" sz="4000" b="1" dirty="0"/>
              <a:t>	The Lord is enthroned as King forever.</a:t>
            </a:r>
            <a:endParaRPr lang="en-US" sz="4000" dirty="0"/>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FA0BFD-E91D-4EFE-B58A-CB7DF0AD249F}"/>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945847" y="2590800"/>
            <a:ext cx="7252306" cy="1323439"/>
          </a:xfrm>
          <a:prstGeom prst="rect">
            <a:avLst/>
          </a:prstGeom>
        </p:spPr>
        <p:txBody>
          <a:bodyPr wrap="none">
            <a:spAutoFit/>
          </a:bodyPr>
          <a:lstStyle/>
          <a:p>
            <a:r>
              <a:rPr lang="en-US" sz="8000" b="1" dirty="0">
                <a:ln w="381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8000" dirty="0">
              <a:ln w="38100">
                <a:solidFill>
                  <a:schemeClr val="tx1"/>
                </a:solidFill>
              </a:ln>
            </a:endParaRPr>
          </a:p>
        </p:txBody>
      </p:sp>
    </p:spTree>
    <p:extLst>
      <p:ext uri="{BB962C8B-B14F-4D97-AF65-F5344CB8AC3E}">
        <p14:creationId xmlns:p14="http://schemas.microsoft.com/office/powerpoint/2010/main" val="2949941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66C658-7FE4-4958-B589-D3AB8C768A3E}"/>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The Lord gives strength to His people;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r>
              <a:rPr lang="en-US" sz="4000" b="1" dirty="0"/>
              <a:t>All: </a:t>
            </a:r>
          </a:p>
          <a:p>
            <a:r>
              <a:rPr lang="en-US" sz="4000" b="1" dirty="0"/>
              <a:t>	The Lord blesses His people with peace.</a:t>
            </a:r>
            <a:endParaRPr lang="en-US" sz="4000" dirty="0"/>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D40C0-E52C-44E0-A1A2-A5AB75BB3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black"/>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1" y="4401580"/>
            <a:ext cx="2593979"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black"/>
                </a:solidFill>
                <a:effectLst/>
                <a:uLnTx/>
                <a:uFillTx/>
                <a:latin typeface="Calibri" panose="020F0502020204030204"/>
                <a:ea typeface="+mn-ea"/>
                <a:cs typeface="+mn-cs"/>
              </a:rPr>
              <a:t>Hymn #595</a:t>
            </a:r>
          </a:p>
        </p:txBody>
      </p:sp>
    </p:spTree>
    <p:extLst>
      <p:ext uri="{BB962C8B-B14F-4D97-AF65-F5344CB8AC3E}">
        <p14:creationId xmlns:p14="http://schemas.microsoft.com/office/powerpoint/2010/main" val="60288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1821" y="462333"/>
            <a:ext cx="8251115"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Lead on, O King eternal,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day of march has come;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Henceforth in fields of conquest,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tents shall be our home.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Through days of preparation,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grace has made us strong,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now, O King eternal,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 lift our battle song.</a:t>
            </a:r>
          </a:p>
        </p:txBody>
      </p:sp>
    </p:spTree>
    <p:extLst>
      <p:ext uri="{BB962C8B-B14F-4D97-AF65-F5344CB8AC3E}">
        <p14:creationId xmlns:p14="http://schemas.microsoft.com/office/powerpoint/2010/main" val="3038385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3.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1144</TotalTime>
  <Words>1484</Words>
  <Application>Microsoft Office PowerPoint</Application>
  <PresentationFormat>On-screen Show (4:3)</PresentationFormat>
  <Paragraphs>180</Paragraphs>
  <Slides>51</Slides>
  <Notes>4</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51</vt:i4>
      </vt:variant>
    </vt:vector>
  </HeadingPairs>
  <TitlesOfParts>
    <vt:vector size="67" baseType="lpstr">
      <vt:lpstr>Adobe Caslon Pro Bold</vt:lpstr>
      <vt:lpstr>Adobe Fangsong Std R</vt:lpstr>
      <vt:lpstr>Algerian</vt:lpstr>
      <vt:lpstr>Arial</vt:lpstr>
      <vt:lpstr>Arial </vt:lpstr>
      <vt:lpstr>Arial Black</vt:lpstr>
      <vt:lpstr>Calibri</vt:lpstr>
      <vt:lpstr>Calibri Light</vt:lpstr>
      <vt:lpstr>Perpetua</vt:lpstr>
      <vt:lpstr>Office Theme</vt:lpstr>
      <vt:lpstr>8_Office Theme</vt:lpstr>
      <vt:lpstr>3_Office Theme</vt:lpstr>
      <vt:lpstr>10_Office Theme</vt:lpstr>
      <vt:lpstr>6_Office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Kings  3:7-14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57</cp:revision>
  <cp:lastPrinted>2018-09-13T14:22:17Z</cp:lastPrinted>
  <dcterms:created xsi:type="dcterms:W3CDTF">2018-09-07T00:12:33Z</dcterms:created>
  <dcterms:modified xsi:type="dcterms:W3CDTF">2024-01-07T13:55:18Z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