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392" r:id="rId7"/>
  </p:sldMasterIdLst>
  <p:notesMasterIdLst>
    <p:notesMasterId r:id="rId69"/>
  </p:notesMasterIdLst>
  <p:handoutMasterIdLst>
    <p:handoutMasterId r:id="rId70"/>
  </p:handoutMasterIdLst>
  <p:sldIdLst>
    <p:sldId id="2247" r:id="rId8"/>
    <p:sldId id="751" r:id="rId9"/>
    <p:sldId id="2396" r:id="rId10"/>
    <p:sldId id="1163" r:id="rId11"/>
    <p:sldId id="1326" r:id="rId12"/>
    <p:sldId id="1165" r:id="rId13"/>
    <p:sldId id="1400" r:id="rId14"/>
    <p:sldId id="2427" r:id="rId15"/>
    <p:sldId id="269" r:id="rId16"/>
    <p:sldId id="270" r:id="rId17"/>
    <p:sldId id="271" r:id="rId18"/>
    <p:sldId id="278" r:id="rId19"/>
    <p:sldId id="272" r:id="rId20"/>
    <p:sldId id="279" r:id="rId21"/>
    <p:sldId id="273" r:id="rId22"/>
    <p:sldId id="1557" r:id="rId23"/>
    <p:sldId id="659" r:id="rId24"/>
    <p:sldId id="1143" r:id="rId25"/>
    <p:sldId id="1144" r:id="rId26"/>
    <p:sldId id="1145" r:id="rId27"/>
    <p:sldId id="280" r:id="rId28"/>
    <p:sldId id="466" r:id="rId29"/>
    <p:sldId id="1402" r:id="rId30"/>
    <p:sldId id="387" r:id="rId31"/>
    <p:sldId id="388" r:id="rId32"/>
    <p:sldId id="2297" r:id="rId33"/>
    <p:sldId id="1201" r:id="rId34"/>
    <p:sldId id="1167" r:id="rId35"/>
    <p:sldId id="1168" r:id="rId36"/>
    <p:sldId id="2397" r:id="rId37"/>
    <p:sldId id="2398" r:id="rId38"/>
    <p:sldId id="705" r:id="rId39"/>
    <p:sldId id="2392" r:id="rId40"/>
    <p:sldId id="1286" r:id="rId41"/>
    <p:sldId id="1287" r:id="rId42"/>
    <p:sldId id="1288" r:id="rId43"/>
    <p:sldId id="1289" r:id="rId44"/>
    <p:sldId id="1307" r:id="rId45"/>
    <p:sldId id="2485" r:id="rId46"/>
    <p:sldId id="1306" r:id="rId47"/>
    <p:sldId id="1290" r:id="rId48"/>
    <p:sldId id="1305" r:id="rId49"/>
    <p:sldId id="2411" r:id="rId50"/>
    <p:sldId id="687" r:id="rId51"/>
    <p:sldId id="1979" r:id="rId52"/>
    <p:sldId id="2455" r:id="rId53"/>
    <p:sldId id="625" r:id="rId54"/>
    <p:sldId id="1384" r:id="rId55"/>
    <p:sldId id="2456" r:id="rId56"/>
    <p:sldId id="2457" r:id="rId57"/>
    <p:sldId id="1405" r:id="rId58"/>
    <p:sldId id="1848" r:id="rId59"/>
    <p:sldId id="2484" r:id="rId60"/>
    <p:sldId id="257" r:id="rId61"/>
    <p:sldId id="258" r:id="rId62"/>
    <p:sldId id="259" r:id="rId63"/>
    <p:sldId id="260" r:id="rId64"/>
    <p:sldId id="261" r:id="rId65"/>
    <p:sldId id="262" r:id="rId66"/>
    <p:sldId id="1059" r:id="rId67"/>
    <p:sldId id="1240" r:id="rId6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1" autoAdjust="0"/>
  </p:normalViewPr>
  <p:slideViewPr>
    <p:cSldViewPr>
      <p:cViewPr varScale="1">
        <p:scale>
          <a:sx n="63" d="100"/>
          <a:sy n="63" d="100"/>
        </p:scale>
        <p:origin x="90" y="1008"/>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vel Green Church Pastor" userId="539b5add-cf89-4167-92a3-5a03b55a9e8f" providerId="ADAL" clId="{757A323D-8C41-48C7-B9B1-4D77E5070AA7}"/>
    <pc:docChg chg="modSld">
      <pc:chgData name="Level Green Church Pastor" userId="539b5add-cf89-4167-92a3-5a03b55a9e8f" providerId="ADAL" clId="{757A323D-8C41-48C7-B9B1-4D77E5070AA7}" dt="2024-03-15T21:37:18.267" v="3" actId="20577"/>
      <pc:docMkLst>
        <pc:docMk/>
      </pc:docMkLst>
      <pc:sldChg chg="modSp mod">
        <pc:chgData name="Level Green Church Pastor" userId="539b5add-cf89-4167-92a3-5a03b55a9e8f" providerId="ADAL" clId="{757A323D-8C41-48C7-B9B1-4D77E5070AA7}" dt="2024-03-15T21:36:55.605" v="1" actId="20577"/>
        <pc:sldMkLst>
          <pc:docMk/>
          <pc:sldMk cId="2494611661" sldId="259"/>
        </pc:sldMkLst>
        <pc:spChg chg="mod">
          <ac:chgData name="Level Green Church Pastor" userId="539b5add-cf89-4167-92a3-5a03b55a9e8f" providerId="ADAL" clId="{757A323D-8C41-48C7-B9B1-4D77E5070AA7}" dt="2024-03-15T21:36:55.605" v="1" actId="20577"/>
          <ac:spMkLst>
            <pc:docMk/>
            <pc:sldMk cId="2494611661" sldId="259"/>
            <ac:spMk id="2" creationId="{00000000-0000-0000-0000-000000000000}"/>
          </ac:spMkLst>
        </pc:spChg>
      </pc:sldChg>
      <pc:sldChg chg="modSp mod">
        <pc:chgData name="Level Green Church Pastor" userId="539b5add-cf89-4167-92a3-5a03b55a9e8f" providerId="ADAL" clId="{757A323D-8C41-48C7-B9B1-4D77E5070AA7}" dt="2024-03-15T21:37:18.267" v="3" actId="20577"/>
        <pc:sldMkLst>
          <pc:docMk/>
          <pc:sldMk cId="219962218" sldId="261"/>
        </pc:sldMkLst>
        <pc:spChg chg="mod">
          <ac:chgData name="Level Green Church Pastor" userId="539b5add-cf89-4167-92a3-5a03b55a9e8f" providerId="ADAL" clId="{757A323D-8C41-48C7-B9B1-4D77E5070AA7}" dt="2024-03-15T21:37:18.267" v="3" actId="20577"/>
          <ac:spMkLst>
            <pc:docMk/>
            <pc:sldMk cId="219962218" sldId="261"/>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24</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25</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237032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164807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243967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306892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222201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144076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336925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4830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704535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3454479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dirty="0"/>
          </a:p>
        </p:txBody>
      </p:sp>
    </p:spTree>
    <p:extLst>
      <p:ext uri="{BB962C8B-B14F-4D97-AF65-F5344CB8AC3E}">
        <p14:creationId xmlns:p14="http://schemas.microsoft.com/office/powerpoint/2010/main" val="42635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3/17/2024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3/17/2024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dirty="0"/>
          </a:p>
        </p:txBody>
      </p:sp>
    </p:spTree>
    <p:extLst>
      <p:ext uri="{BB962C8B-B14F-4D97-AF65-F5344CB8AC3E}">
        <p14:creationId xmlns:p14="http://schemas.microsoft.com/office/powerpoint/2010/main" val="78352090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ifth Sunday of Lent | Lent, Christian quotes verses, Lent prayers">
            <a:extLst>
              <a:ext uri="{FF2B5EF4-FFF2-40B4-BE49-F238E27FC236}">
                <a16:creationId xmlns:a16="http://schemas.microsoft.com/office/drawing/2014/main" id="{4582E400-5E28-7FF4-B008-F27E162442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21668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March </a:t>
            </a:r>
            <a:r>
              <a:rPr lang="en-US" sz="6000" b="1" dirty="0">
                <a:ln w="12700">
                  <a:solidFill>
                    <a:prstClr val="black"/>
                  </a:solidFill>
                </a:ln>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precious is the flow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That makes me white as snow;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 other fount I know,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p:txBody>
      </p:sp>
    </p:spTree>
    <p:extLst>
      <p:ext uri="{BB962C8B-B14F-4D97-AF65-F5344CB8AC3E}">
        <p14:creationId xmlns:p14="http://schemas.microsoft.com/office/powerpoint/2010/main" val="69959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my pardon this I see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my cleansing this my plea</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p:txBody>
      </p:sp>
    </p:spTree>
    <p:extLst>
      <p:ext uri="{BB962C8B-B14F-4D97-AF65-F5344CB8AC3E}">
        <p14:creationId xmlns:p14="http://schemas.microsoft.com/office/powerpoint/2010/main" val="2805541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precious is the flow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That makes me white as snow;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 other fount I know,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p:txBody>
      </p:sp>
    </p:spTree>
    <p:extLst>
      <p:ext uri="{BB962C8B-B14F-4D97-AF65-F5344CB8AC3E}">
        <p14:creationId xmlns:p14="http://schemas.microsoft.com/office/powerpoint/2010/main" val="309841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can for sin atone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Naught of good that I have done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p:txBody>
      </p:sp>
    </p:spTree>
    <p:extLst>
      <p:ext uri="{BB962C8B-B14F-4D97-AF65-F5344CB8AC3E}">
        <p14:creationId xmlns:p14="http://schemas.microsoft.com/office/powerpoint/2010/main" val="3732791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precious is the flow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That makes me white as snow;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 other fount I know,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p:txBody>
      </p:sp>
    </p:spTree>
    <p:extLst>
      <p:ext uri="{BB962C8B-B14F-4D97-AF65-F5344CB8AC3E}">
        <p14:creationId xmlns:p14="http://schemas.microsoft.com/office/powerpoint/2010/main" val="3153824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This is all my hope and peace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This is all my righteousness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p:txBody>
      </p:sp>
    </p:spTree>
    <p:extLst>
      <p:ext uri="{BB962C8B-B14F-4D97-AF65-F5344CB8AC3E}">
        <p14:creationId xmlns:p14="http://schemas.microsoft.com/office/powerpoint/2010/main" val="2298209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 precious is the flow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That makes me white as snow;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 other fount I know,</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p:txBody>
      </p:sp>
    </p:spTree>
    <p:extLst>
      <p:ext uri="{BB962C8B-B14F-4D97-AF65-F5344CB8AC3E}">
        <p14:creationId xmlns:p14="http://schemas.microsoft.com/office/powerpoint/2010/main" val="4171832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C76FC9-71C1-40E5-B740-9E1D58C65663}"/>
              </a:ext>
            </a:extLst>
          </p:cNvPr>
          <p:cNvPicPr>
            <a:picLocks noChangeAspect="1"/>
          </p:cNvPicPr>
          <p:nvPr/>
        </p:nvPicPr>
        <p:blipFill rotWithShape="1">
          <a:blip r:embed="rId2">
            <a:extLst>
              <a:ext uri="{28A0092B-C50C-407E-A947-70E740481C1C}">
                <a14:useLocalDpi xmlns:a14="http://schemas.microsoft.com/office/drawing/2010/main" val="0"/>
              </a:ext>
            </a:extLst>
          </a:blip>
          <a:srcRect b="8037"/>
          <a:stretch/>
        </p:blipFill>
        <p:spPr>
          <a:xfrm>
            <a:off x="-19050" y="-117348"/>
            <a:ext cx="9163050" cy="6975348"/>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ln>
                  <a:solidFill>
                    <a:schemeClr val="tx1"/>
                  </a:solidFill>
                </a:ln>
                <a:solidFill>
                  <a:schemeClr val="bg1"/>
                </a:solidFill>
                <a:effectLst>
                  <a:outerShdw blurRad="812800" dist="304800" dir="3480000" algn="tr" rotWithShape="0">
                    <a:prstClr val="black"/>
                  </a:outerShdw>
                </a:effectLst>
                <a:latin typeface="Algerian" panose="04020705040A02060702" pitchFamily="82" charset="0"/>
              </a:rPr>
              <a:t>The Apostles’ Creed</a:t>
            </a:r>
          </a:p>
        </p:txBody>
      </p:sp>
    </p:spTree>
    <p:extLst>
      <p:ext uri="{BB962C8B-B14F-4D97-AF65-F5344CB8AC3E}">
        <p14:creationId xmlns:p14="http://schemas.microsoft.com/office/powerpoint/2010/main" val="4234652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8F5C85-4A3F-48A7-9BAF-7D077D45B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502"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2BDF0-F5EC-45DB-A6D5-8B7328964B1D}"/>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52400"/>
            <a:ext cx="8991600" cy="7158883"/>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Calibri"/>
                <a:ea typeface="+mn-ea"/>
                <a:cs typeface="+mn-cs"/>
              </a:rPr>
              <a:t>Gracious and Loving God, our hearts are wandering and distracted. You invite us to serve and love You now, but we refuse because we have places to be and things to do. Our excuses blind us to Your call. The urgent and temporary crowd out what You consider truly important and eternal. Forgive our lack of conviction, discernment, and purpose. Restore to us the joy of serving and loving You. May our lives give You glory and honor. We pray through Christ our Lord. Amen.</a:t>
            </a:r>
          </a:p>
        </p:txBody>
      </p:sp>
    </p:spTree>
    <p:extLst>
      <p:ext uri="{BB962C8B-B14F-4D97-AF65-F5344CB8AC3E}">
        <p14:creationId xmlns:p14="http://schemas.microsoft.com/office/powerpoint/2010/main" val="292959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50533-2510-4224-AFD2-0AB581CD3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3103678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Where Are The Shepherds Now</a:t>
            </a:r>
          </a:p>
        </p:txBody>
      </p:sp>
    </p:spTree>
    <p:extLst>
      <p:ext uri="{BB962C8B-B14F-4D97-AF65-F5344CB8AC3E}">
        <p14:creationId xmlns:p14="http://schemas.microsoft.com/office/powerpoint/2010/main" val="289918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84B66-6D45-4825-9EA6-D0BEF8A66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14019"/>
            <a:ext cx="8178799" cy="5029961"/>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38BEA-008E-4177-AB85-5AF70730E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394835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1600"/>
          </a:xfrm>
          <a:prstGeom prst="rect">
            <a:avLst/>
          </a:prstGeom>
        </p:spPr>
      </p:pic>
    </p:spTree>
    <p:extLst>
      <p:ext uri="{BB962C8B-B14F-4D97-AF65-F5344CB8AC3E}">
        <p14:creationId xmlns:p14="http://schemas.microsoft.com/office/powerpoint/2010/main" val="4108927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0"/>
            <a:ext cx="9211734" cy="6858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1575830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712B3C95-ACCA-42FE-9488-8C897CBC4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194683" y="4621925"/>
            <a:ext cx="2787879"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Praise Book </a:t>
            </a:r>
          </a:p>
        </p:txBody>
      </p:sp>
    </p:spTree>
    <p:extLst>
      <p:ext uri="{BB962C8B-B14F-4D97-AF65-F5344CB8AC3E}">
        <p14:creationId xmlns:p14="http://schemas.microsoft.com/office/powerpoint/2010/main" val="1211986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76271" y="19301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Open the eyes of my heart, Lord,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Open the eyes of my heart;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want to see You,</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want to see You.</a:t>
            </a:r>
          </a:p>
        </p:txBody>
      </p:sp>
    </p:spTree>
    <p:extLst>
      <p:ext uri="{BB962C8B-B14F-4D97-AF65-F5344CB8AC3E}">
        <p14:creationId xmlns:p14="http://schemas.microsoft.com/office/powerpoint/2010/main" val="159657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76271" y="19301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Open the eyes of my heart, Lord,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Open the eyes of my heart;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want to see You,</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want to see You.</a:t>
            </a:r>
          </a:p>
        </p:txBody>
      </p:sp>
    </p:spTree>
    <p:extLst>
      <p:ext uri="{BB962C8B-B14F-4D97-AF65-F5344CB8AC3E}">
        <p14:creationId xmlns:p14="http://schemas.microsoft.com/office/powerpoint/2010/main" val="513258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76271" y="19301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see You high and lifted up,</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Shining in the light of Your glory,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Pour out Your pow’r and love;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As we sing holy, holy, holy.</a:t>
            </a:r>
          </a:p>
        </p:txBody>
      </p:sp>
    </p:spTree>
    <p:extLst>
      <p:ext uri="{BB962C8B-B14F-4D97-AF65-F5344CB8AC3E}">
        <p14:creationId xmlns:p14="http://schemas.microsoft.com/office/powerpoint/2010/main" val="4073856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76271" y="19301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Open the eyes of my heart, Lord,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Open the eyes of my heart;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want to see You,</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want to see You.</a:t>
            </a:r>
          </a:p>
        </p:txBody>
      </p:sp>
    </p:spTree>
    <p:extLst>
      <p:ext uri="{BB962C8B-B14F-4D97-AF65-F5344CB8AC3E}">
        <p14:creationId xmlns:p14="http://schemas.microsoft.com/office/powerpoint/2010/main" val="1658016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76271" y="19301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Open the eyes of my heart, Lord,</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Open the eyes of my heart;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want to see You,</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want to see You.</a:t>
            </a:r>
          </a:p>
        </p:txBody>
      </p:sp>
    </p:spTree>
    <p:extLst>
      <p:ext uri="{BB962C8B-B14F-4D97-AF65-F5344CB8AC3E}">
        <p14:creationId xmlns:p14="http://schemas.microsoft.com/office/powerpoint/2010/main" val="2696773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I seek You with all my heart;</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Do not let me stray from Your commands.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76271" y="19301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To see You high and lifted up,</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Shining in the light of Your glory,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Pour out Your pow’r and love;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As we sing holy, holy, holy.</a:t>
            </a:r>
          </a:p>
        </p:txBody>
      </p:sp>
    </p:spTree>
    <p:extLst>
      <p:ext uri="{BB962C8B-B14F-4D97-AF65-F5344CB8AC3E}">
        <p14:creationId xmlns:p14="http://schemas.microsoft.com/office/powerpoint/2010/main" val="553838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76271" y="19301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Holy, holy, holy,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Holy, holy, holy;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Holy, holy, holy,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want to see You.</a:t>
            </a:r>
          </a:p>
        </p:txBody>
      </p:sp>
    </p:spTree>
    <p:extLst>
      <p:ext uri="{BB962C8B-B14F-4D97-AF65-F5344CB8AC3E}">
        <p14:creationId xmlns:p14="http://schemas.microsoft.com/office/powerpoint/2010/main" val="4125429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576271" y="1930128"/>
            <a:ext cx="8229600"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Holy, holy, holy,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Holy, holy, holy;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Holy, holy, holy,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want to see You.</a:t>
            </a:r>
          </a:p>
        </p:txBody>
      </p:sp>
    </p:spTree>
    <p:extLst>
      <p:ext uri="{BB962C8B-B14F-4D97-AF65-F5344CB8AC3E}">
        <p14:creationId xmlns:p14="http://schemas.microsoft.com/office/powerpoint/2010/main" val="2097446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972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Deuteronomy 17:1-7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3759"/>
            <a:ext cx="89154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Do not sacrifice to the Lord your God an ox or a sheep that has any defect or flaw in it, for that would be detestable to him.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a:t>
            </a:r>
            <a:r>
              <a:rPr kumimoji="0" lang="en-US" sz="3600" b="0" i="0" u="none" strike="noStrike" kern="1200" cap="none" spc="0" normalizeH="0" baseline="0" noProof="0" dirty="0">
                <a:ln>
                  <a:noFill/>
                </a:ln>
                <a:solidFill>
                  <a:prstClr val="black"/>
                </a:solidFill>
                <a:effectLst/>
                <a:uLnTx/>
                <a:uFillTx/>
                <a:latin typeface="Calibri"/>
                <a:ea typeface="+mn-ea"/>
                <a:cs typeface="+mn-cs"/>
              </a:rPr>
              <a:t>If a man or woman living among you in one of the towns the Lord gives you is found doing evil in the eyes of the Lord your God in violation of his covenant, </a:t>
            </a:r>
            <a:r>
              <a:rPr lang="en-US" sz="2800" baseline="50000" dirty="0">
                <a:solidFill>
                  <a:prstClr val="black"/>
                </a:solidFill>
                <a:latin typeface="Calibri"/>
              </a:rPr>
              <a:t>3</a:t>
            </a:r>
            <a:r>
              <a:rPr kumimoji="0" lang="en-US" sz="3600" b="0" i="0" u="none" strike="noStrike" kern="1200" cap="none" spc="0" normalizeH="0" baseline="0" noProof="0" dirty="0">
                <a:ln>
                  <a:noFill/>
                </a:ln>
                <a:solidFill>
                  <a:prstClr val="black"/>
                </a:solidFill>
                <a:effectLst/>
                <a:uLnTx/>
                <a:uFillTx/>
                <a:latin typeface="Calibri"/>
                <a:ea typeface="+mn-ea"/>
                <a:cs typeface="+mn-cs"/>
              </a:rPr>
              <a:t>and contrary to my command has worshiped other gods, bowing down to them or to the sun or the moon or the stars in the sky, </a:t>
            </a:r>
            <a:r>
              <a:rPr lang="en-US" sz="2800" baseline="50000" dirty="0">
                <a:solidFill>
                  <a:prstClr val="black"/>
                </a:solidFill>
                <a:latin typeface="Calibri"/>
              </a:rPr>
              <a:t>4</a:t>
            </a:r>
            <a:r>
              <a:rPr kumimoji="0" lang="en-US" sz="3600" b="0" i="0" u="none" strike="noStrike" kern="1200" cap="none" spc="0" normalizeH="0" baseline="0" noProof="0" dirty="0">
                <a:ln>
                  <a:noFill/>
                </a:ln>
                <a:solidFill>
                  <a:prstClr val="black"/>
                </a:solidFill>
                <a:effectLst/>
                <a:uLnTx/>
                <a:uFillTx/>
                <a:latin typeface="Calibri"/>
                <a:ea typeface="+mn-ea"/>
                <a:cs typeface="+mn-cs"/>
              </a:rPr>
              <a:t>and this has been brought to your attention, then you must investigate it thoroughly. If it is true and it has been proved</a:t>
            </a:r>
          </a:p>
        </p:txBody>
      </p:sp>
    </p:spTree>
    <p:extLst>
      <p:ext uri="{BB962C8B-B14F-4D97-AF65-F5344CB8AC3E}">
        <p14:creationId xmlns:p14="http://schemas.microsoft.com/office/powerpoint/2010/main" val="3341560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90691"/>
            <a:ext cx="8915400" cy="61863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that this detestable thing has been done in Israel, </a:t>
            </a:r>
            <a:r>
              <a:rPr lang="en-US" sz="2800" baseline="50000" dirty="0">
                <a:solidFill>
                  <a:prstClr val="black"/>
                </a:solidFill>
                <a:latin typeface="Calibri"/>
              </a:rPr>
              <a:t>5</a:t>
            </a:r>
            <a:r>
              <a:rPr kumimoji="0" lang="en-US" sz="3600" b="0" i="0" u="none" strike="noStrike" kern="1200" cap="none" spc="0" normalizeH="0" baseline="0" noProof="0" dirty="0">
                <a:ln>
                  <a:noFill/>
                </a:ln>
                <a:solidFill>
                  <a:prstClr val="black"/>
                </a:solidFill>
                <a:effectLst/>
                <a:uLnTx/>
                <a:uFillTx/>
                <a:latin typeface="Calibri"/>
                <a:ea typeface="+mn-ea"/>
                <a:cs typeface="+mn-cs"/>
              </a:rPr>
              <a:t>take the man or woman who has done this evil deed to your city gate and stone that person to death. </a:t>
            </a:r>
            <a:r>
              <a:rPr lang="en-US" sz="2800" baseline="50000" dirty="0">
                <a:solidFill>
                  <a:prstClr val="black"/>
                </a:solidFill>
                <a:latin typeface="Calibri"/>
              </a:rPr>
              <a:t>6</a:t>
            </a:r>
            <a:r>
              <a:rPr kumimoji="0" lang="en-US" sz="3600" b="0" i="0" u="none" strike="noStrike" kern="1200" cap="none" spc="0" normalizeH="0" baseline="0" noProof="0" dirty="0">
                <a:ln>
                  <a:noFill/>
                </a:ln>
                <a:solidFill>
                  <a:prstClr val="black"/>
                </a:solidFill>
                <a:effectLst/>
                <a:uLnTx/>
                <a:uFillTx/>
                <a:latin typeface="Calibri"/>
                <a:ea typeface="+mn-ea"/>
                <a:cs typeface="+mn-cs"/>
              </a:rPr>
              <a:t>On the testimony of two or three witnesses a person is to be put to death, but no one is to be put to death on the testimony of only one witness. </a:t>
            </a:r>
            <a:r>
              <a:rPr lang="en-US" sz="2800" baseline="50000" dirty="0">
                <a:solidFill>
                  <a:prstClr val="black"/>
                </a:solidFill>
                <a:latin typeface="Calibri"/>
              </a:rPr>
              <a:t>7</a:t>
            </a:r>
            <a:r>
              <a:rPr kumimoji="0" lang="en-US" sz="3600" b="0" i="0" u="none" strike="noStrike" kern="1200" cap="none" spc="0" normalizeH="0" baseline="0" noProof="0" dirty="0">
                <a:ln>
                  <a:noFill/>
                </a:ln>
                <a:solidFill>
                  <a:prstClr val="black"/>
                </a:solidFill>
                <a:effectLst/>
                <a:uLnTx/>
                <a:uFillTx/>
                <a:latin typeface="Calibri"/>
                <a:ea typeface="+mn-ea"/>
                <a:cs typeface="+mn-cs"/>
              </a:rPr>
              <a:t>The hands of the witnesses must be the first in putting that person to death, and then the hands of all the people. You must purge the evil from among you.</a:t>
            </a:r>
          </a:p>
        </p:txBody>
      </p:sp>
    </p:spTree>
    <p:extLst>
      <p:ext uri="{BB962C8B-B14F-4D97-AF65-F5344CB8AC3E}">
        <p14:creationId xmlns:p14="http://schemas.microsoft.com/office/powerpoint/2010/main" val="3196772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 John </a:t>
            </a:r>
            <a:br>
              <a:rPr kumimoji="0" lang="en-US" sz="6600" b="0" i="0" u="none" strike="noStrike" kern="1200" cap="none" spc="0" normalizeH="0" baseline="0" noProof="0" dirty="0">
                <a:ln>
                  <a:noFill/>
                </a:ln>
                <a:solidFill>
                  <a:prstClr val="black"/>
                </a:solidFill>
                <a:effectLst/>
                <a:uLnTx/>
                <a:uFillTx/>
                <a:latin typeface="Calibri"/>
                <a:ea typeface="+mj-ea"/>
                <a:cs typeface="+mj-cs"/>
              </a:rPr>
            </a:br>
            <a:r>
              <a:rPr kumimoji="0" lang="en-US" sz="6600" b="0" i="0" u="none" strike="noStrike" kern="1200" cap="none" spc="0" normalizeH="0" baseline="0" noProof="0" dirty="0">
                <a:ln>
                  <a:noFill/>
                </a:ln>
                <a:solidFill>
                  <a:prstClr val="black"/>
                </a:solidFill>
                <a:effectLst/>
                <a:uLnTx/>
                <a:uFillTx/>
                <a:latin typeface="Calibri"/>
                <a:ea typeface="+mj-ea"/>
                <a:cs typeface="+mj-cs"/>
              </a:rPr>
              <a:t>7:53-8:11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55305"/>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53</a:t>
            </a:r>
            <a:r>
              <a:rPr kumimoji="0" lang="en-US" sz="3600" b="0" i="0" u="none" strike="noStrike" kern="1200" cap="none" spc="0" normalizeH="0" baseline="0" noProof="0" dirty="0">
                <a:ln>
                  <a:noFill/>
                </a:ln>
                <a:solidFill>
                  <a:prstClr val="black"/>
                </a:solidFill>
                <a:effectLst/>
                <a:uLnTx/>
                <a:uFillTx/>
                <a:latin typeface="Calibri"/>
                <a:ea typeface="+mn-ea"/>
                <a:cs typeface="+mn-cs"/>
              </a:rPr>
              <a:t>Then they all went home,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solidFill>
                <a:prstClr val="black"/>
              </a:solidFill>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1</a:t>
            </a:r>
            <a:r>
              <a:rPr kumimoji="0" lang="en-US" sz="3600" b="0" i="0" u="none" strike="noStrike" kern="1200" cap="none" spc="0" normalizeH="0" baseline="0" noProof="0" dirty="0">
                <a:ln>
                  <a:noFill/>
                </a:ln>
                <a:solidFill>
                  <a:prstClr val="black"/>
                </a:solidFill>
                <a:effectLst/>
                <a:uLnTx/>
                <a:uFillTx/>
                <a:latin typeface="Calibri"/>
                <a:ea typeface="+mn-ea"/>
                <a:cs typeface="+mn-cs"/>
              </a:rPr>
              <a:t>but Jesus went to the Mount of Olives. </a:t>
            </a:r>
            <a:r>
              <a:rPr lang="en-US" sz="2800" baseline="50000" dirty="0">
                <a:solidFill>
                  <a:prstClr val="black"/>
                </a:solidFill>
                <a:latin typeface="Calibri"/>
              </a:rPr>
              <a:t>2</a:t>
            </a:r>
            <a:r>
              <a:rPr kumimoji="0" lang="en-US" sz="3600" b="0" i="0" u="none" strike="noStrike" kern="1200" cap="none" spc="0" normalizeH="0" baseline="0" noProof="0" dirty="0">
                <a:ln>
                  <a:noFill/>
                </a:ln>
                <a:solidFill>
                  <a:prstClr val="black"/>
                </a:solidFill>
                <a:effectLst/>
                <a:uLnTx/>
                <a:uFillTx/>
                <a:latin typeface="Calibri"/>
                <a:ea typeface="+mn-ea"/>
                <a:cs typeface="+mn-cs"/>
              </a:rPr>
              <a:t>At dawn he appeared again in the temple courts, where all the people gathered around him, and he sat down to teach them. </a:t>
            </a:r>
            <a:r>
              <a:rPr lang="en-US" sz="2800" baseline="50000" dirty="0">
                <a:solidFill>
                  <a:prstClr val="black"/>
                </a:solidFill>
                <a:latin typeface="Calibri"/>
              </a:rPr>
              <a:t>3</a:t>
            </a:r>
            <a:r>
              <a:rPr kumimoji="0" lang="en-US" sz="3600" b="0" i="0" u="none" strike="noStrike" kern="1200" cap="none" spc="0" normalizeH="0" baseline="0" noProof="0" dirty="0">
                <a:ln>
                  <a:noFill/>
                </a:ln>
                <a:solidFill>
                  <a:prstClr val="black"/>
                </a:solidFill>
                <a:effectLst/>
                <a:uLnTx/>
                <a:uFillTx/>
                <a:latin typeface="Calibri"/>
                <a:ea typeface="+mn-ea"/>
                <a:cs typeface="+mn-cs"/>
              </a:rPr>
              <a:t>The teachers of the law and the Pharisees brought in a woman caught in adultery. They made her stand before the group </a:t>
            </a:r>
            <a:r>
              <a:rPr lang="en-US" sz="2800" baseline="50000" dirty="0">
                <a:solidFill>
                  <a:prstClr val="black"/>
                </a:solidFill>
                <a:latin typeface="Calibri"/>
              </a:rPr>
              <a:t>4</a:t>
            </a:r>
            <a:r>
              <a:rPr kumimoji="0" lang="en-US" sz="3600" b="0" i="0" u="none" strike="noStrike" kern="1200" cap="none" spc="0" normalizeH="0" baseline="0" noProof="0" dirty="0">
                <a:ln>
                  <a:noFill/>
                </a:ln>
                <a:solidFill>
                  <a:prstClr val="black"/>
                </a:solidFill>
                <a:effectLst/>
                <a:uLnTx/>
                <a:uFillTx/>
                <a:latin typeface="Calibri"/>
                <a:ea typeface="+mn-ea"/>
                <a:cs typeface="+mn-cs"/>
              </a:rPr>
              <a:t>and said to Jesus, “Teacher, this woman was caught in the act of adultery. </a:t>
            </a:r>
            <a:r>
              <a:rPr lang="en-US" sz="2800" baseline="50000" dirty="0">
                <a:solidFill>
                  <a:prstClr val="black"/>
                </a:solidFill>
                <a:latin typeface="Calibri"/>
              </a:rPr>
              <a:t>5</a:t>
            </a:r>
            <a:r>
              <a:rPr kumimoji="0" lang="en-US" sz="3600" b="0" i="0" u="none" strike="noStrike" kern="1200" cap="none" spc="0" normalizeH="0" baseline="0" noProof="0" dirty="0">
                <a:ln>
                  <a:noFill/>
                </a:ln>
                <a:solidFill>
                  <a:prstClr val="black"/>
                </a:solidFill>
                <a:effectLst/>
                <a:uLnTx/>
                <a:uFillTx/>
                <a:latin typeface="Calibri"/>
                <a:ea typeface="+mn-ea"/>
                <a:cs typeface="+mn-cs"/>
              </a:rPr>
              <a:t>In the Law Moses commanded us to stone such women. Now what do you say?”</a:t>
            </a:r>
          </a:p>
        </p:txBody>
      </p:sp>
    </p:spTree>
    <p:extLst>
      <p:ext uri="{BB962C8B-B14F-4D97-AF65-F5344CB8AC3E}">
        <p14:creationId xmlns:p14="http://schemas.microsoft.com/office/powerpoint/2010/main" val="2488737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41493"/>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6</a:t>
            </a:r>
            <a:r>
              <a:rPr kumimoji="0" lang="en-US" sz="3600" b="0" i="0" u="none" strike="noStrike" kern="1200" cap="none" spc="0" normalizeH="0" baseline="0" noProof="0" dirty="0">
                <a:ln>
                  <a:noFill/>
                </a:ln>
                <a:solidFill>
                  <a:prstClr val="black"/>
                </a:solidFill>
                <a:effectLst/>
                <a:uLnTx/>
                <a:uFillTx/>
                <a:latin typeface="Calibri"/>
                <a:ea typeface="+mn-ea"/>
                <a:cs typeface="+mn-cs"/>
              </a:rPr>
              <a:t>They were using this question as a trap, in order to have a basis for accusing him. But Jesus bent down and started to write on the ground with his finger. </a:t>
            </a:r>
            <a:r>
              <a:rPr lang="en-US" sz="2800" baseline="50000" dirty="0">
                <a:solidFill>
                  <a:prstClr val="black"/>
                </a:solidFill>
                <a:latin typeface="Calibri"/>
              </a:rPr>
              <a:t>7</a:t>
            </a:r>
            <a:r>
              <a:rPr kumimoji="0" lang="en-US" sz="3600" b="0" i="0" u="none" strike="noStrike" kern="1200" cap="none" spc="0" normalizeH="0" baseline="0" noProof="0" dirty="0">
                <a:ln>
                  <a:noFill/>
                </a:ln>
                <a:solidFill>
                  <a:prstClr val="black"/>
                </a:solidFill>
                <a:effectLst/>
                <a:uLnTx/>
                <a:uFillTx/>
                <a:latin typeface="Calibri"/>
                <a:ea typeface="+mn-ea"/>
                <a:cs typeface="+mn-cs"/>
              </a:rPr>
              <a:t>When they kept on questioning him, he straightened up and said to them, “Let any one of you who is without sin be the first to throw a stone at her.” </a:t>
            </a:r>
            <a:r>
              <a:rPr lang="en-US" sz="2800" baseline="50000" dirty="0">
                <a:solidFill>
                  <a:prstClr val="black"/>
                </a:solidFill>
                <a:latin typeface="Calibri"/>
              </a:rPr>
              <a:t>8</a:t>
            </a:r>
            <a:r>
              <a:rPr kumimoji="0" lang="en-US" sz="3600" b="0" i="0" u="none" strike="noStrike" kern="1200" cap="none" spc="0" normalizeH="0" baseline="0" noProof="0" dirty="0">
                <a:ln>
                  <a:noFill/>
                </a:ln>
                <a:solidFill>
                  <a:prstClr val="black"/>
                </a:solidFill>
                <a:effectLst/>
                <a:uLnTx/>
                <a:uFillTx/>
                <a:latin typeface="Calibri"/>
                <a:ea typeface="+mn-ea"/>
                <a:cs typeface="+mn-cs"/>
              </a:rPr>
              <a:t>Again he stooped down and wrote on the ground. </a:t>
            </a:r>
            <a:r>
              <a:rPr lang="en-US" sz="2800" baseline="50000" dirty="0">
                <a:solidFill>
                  <a:prstClr val="black"/>
                </a:solidFill>
                <a:latin typeface="Calibri"/>
              </a:rPr>
              <a:t>9</a:t>
            </a:r>
            <a:r>
              <a:rPr kumimoji="0" lang="en-US" sz="3600" b="0" i="0" u="none" strike="noStrike" kern="1200" cap="none" spc="0" normalizeH="0" baseline="0" noProof="0" dirty="0">
                <a:ln>
                  <a:noFill/>
                </a:ln>
                <a:solidFill>
                  <a:prstClr val="black"/>
                </a:solidFill>
                <a:effectLst/>
                <a:uLnTx/>
                <a:uFillTx/>
                <a:latin typeface="Calibri"/>
                <a:ea typeface="+mn-ea"/>
                <a:cs typeface="+mn-cs"/>
              </a:rPr>
              <a:t>At this, those who heard began to go away one at a time, the older ones first, until only Jesus was left, with the woman still standing there. </a:t>
            </a:r>
          </a:p>
        </p:txBody>
      </p:sp>
    </p:spTree>
    <p:extLst>
      <p:ext uri="{BB962C8B-B14F-4D97-AF65-F5344CB8AC3E}">
        <p14:creationId xmlns:p14="http://schemas.microsoft.com/office/powerpoint/2010/main" val="362987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I have hidden Your word in my heart;</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That I might not sin against You.</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1905000"/>
            <a:ext cx="8896350"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10</a:t>
            </a:r>
            <a:r>
              <a:rPr kumimoji="0" lang="en-US" sz="3600" b="0" i="0" u="none" strike="noStrike" kern="1200" cap="none" spc="0" normalizeH="0" baseline="0" noProof="0" dirty="0">
                <a:ln>
                  <a:noFill/>
                </a:ln>
                <a:solidFill>
                  <a:prstClr val="black"/>
                </a:solidFill>
                <a:effectLst/>
                <a:uLnTx/>
                <a:uFillTx/>
                <a:latin typeface="Calibri"/>
                <a:ea typeface="+mn-ea"/>
                <a:cs typeface="+mn-cs"/>
              </a:rPr>
              <a:t>Jesus straightened up and asked her, “Woman, where are they? Has no one condemned you?” </a:t>
            </a:r>
            <a:r>
              <a:rPr lang="en-US" sz="2800" baseline="50000" dirty="0">
                <a:solidFill>
                  <a:prstClr val="black"/>
                </a:solidFill>
                <a:latin typeface="Calibri"/>
              </a:rPr>
              <a:t>11</a:t>
            </a:r>
            <a:r>
              <a:rPr kumimoji="0" lang="en-US" sz="3600" b="0" i="0" u="none" strike="noStrike" kern="1200" cap="none" spc="0" normalizeH="0" baseline="0" noProof="0" dirty="0">
                <a:ln>
                  <a:noFill/>
                </a:ln>
                <a:solidFill>
                  <a:prstClr val="black"/>
                </a:solidFill>
                <a:effectLst/>
                <a:uLnTx/>
                <a:uFillTx/>
                <a:latin typeface="Calibri"/>
                <a:ea typeface="+mn-ea"/>
                <a:cs typeface="+mn-cs"/>
              </a:rPr>
              <a:t>“No one, sir,” she said. “Then neither do I condemn you,” Jesus declared. “Go now and leave your life of sin.”</a:t>
            </a:r>
          </a:p>
        </p:txBody>
      </p:sp>
    </p:spTree>
    <p:extLst>
      <p:ext uri="{BB962C8B-B14F-4D97-AF65-F5344CB8AC3E}">
        <p14:creationId xmlns:p14="http://schemas.microsoft.com/office/powerpoint/2010/main" val="23970955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person kneeling on the floor&#10;&#10;Description automatically generated">
            <a:extLst>
              <a:ext uri="{FF2B5EF4-FFF2-40B4-BE49-F238E27FC236}">
                <a16:creationId xmlns:a16="http://schemas.microsoft.com/office/drawing/2014/main" id="{E9EEC831-675A-86E7-B48A-6158563C3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Building Up One Another</a:t>
            </a:r>
          </a:p>
        </p:txBody>
      </p:sp>
    </p:spTree>
    <p:extLst>
      <p:ext uri="{BB962C8B-B14F-4D97-AF65-F5344CB8AC3E}">
        <p14:creationId xmlns:p14="http://schemas.microsoft.com/office/powerpoint/2010/main" val="3066331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6" y="0"/>
            <a:ext cx="9210676" cy="6915225"/>
          </a:xfrm>
          <a:prstGeom prst="rect">
            <a:avLst/>
          </a:prstGeom>
        </p:spPr>
      </p:pic>
      <p:sp>
        <p:nvSpPr>
          <p:cNvPr id="5" name="TextBox 4"/>
          <p:cNvSpPr txBox="1"/>
          <p:nvPr/>
        </p:nvSpPr>
        <p:spPr>
          <a:xfrm>
            <a:off x="2971799" y="3352800"/>
            <a:ext cx="32004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Hymn #87</a:t>
            </a:r>
          </a:p>
        </p:txBody>
      </p:sp>
      <p:sp>
        <p:nvSpPr>
          <p:cNvPr id="6" name="TextBox 5"/>
          <p:cNvSpPr txBox="1"/>
          <p:nvPr/>
        </p:nvSpPr>
        <p:spPr>
          <a:xfrm>
            <a:off x="6781800" y="6096000"/>
            <a:ext cx="21723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CCLI# 245077</a:t>
            </a:r>
          </a:p>
        </p:txBody>
      </p:sp>
    </p:spTree>
    <p:extLst>
      <p:ext uri="{BB962C8B-B14F-4D97-AF65-F5344CB8AC3E}">
        <p14:creationId xmlns:p14="http://schemas.microsoft.com/office/powerpoint/2010/main" val="3518255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828800"/>
            <a:ext cx="8229600" cy="378565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What a fellowship, what a joy divine,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on the everlasting arms;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What a blessedness,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what a peace is mine,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on the everlasting arms.</a:t>
            </a:r>
          </a:p>
        </p:txBody>
      </p:sp>
    </p:spTree>
    <p:extLst>
      <p:ext uri="{BB962C8B-B14F-4D97-AF65-F5344CB8AC3E}">
        <p14:creationId xmlns:p14="http://schemas.microsoft.com/office/powerpoint/2010/main" val="3312484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30128"/>
            <a:ext cx="7772400" cy="299774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leaning,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Safe and secure from all alarms;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leaning,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on the everlasting arms.</a:t>
            </a:r>
          </a:p>
        </p:txBody>
      </p:sp>
    </p:spTree>
    <p:extLst>
      <p:ext uri="{BB962C8B-B14F-4D97-AF65-F5344CB8AC3E}">
        <p14:creationId xmlns:p14="http://schemas.microsoft.com/office/powerpoint/2010/main" val="15901417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14485"/>
            <a:ext cx="8229600" cy="452431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 how sweet to walk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in this pilgrim way,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on the everlasting arms;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 how bright the path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grows from day to day,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on the everlasting arms.</a:t>
            </a:r>
          </a:p>
        </p:txBody>
      </p:sp>
    </p:spTree>
    <p:extLst>
      <p:ext uri="{BB962C8B-B14F-4D97-AF65-F5344CB8AC3E}">
        <p14:creationId xmlns:p14="http://schemas.microsoft.com/office/powerpoint/2010/main" val="24946116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30128"/>
            <a:ext cx="7772400" cy="299774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leaning,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Safe and secure from all alarms;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leaning,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on the everlasting arms.</a:t>
            </a:r>
          </a:p>
        </p:txBody>
      </p:sp>
    </p:spTree>
    <p:extLst>
      <p:ext uri="{BB962C8B-B14F-4D97-AF65-F5344CB8AC3E}">
        <p14:creationId xmlns:p14="http://schemas.microsoft.com/office/powerpoint/2010/main" val="24679620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14485"/>
            <a:ext cx="8229600" cy="4524315"/>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What have I to dread,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what have I to fear,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on the everlasting arms?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have blessed peace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with my Lord so near,</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on the everlasting arms.</a:t>
            </a:r>
          </a:p>
        </p:txBody>
      </p:sp>
    </p:spTree>
    <p:extLst>
      <p:ext uri="{BB962C8B-B14F-4D97-AF65-F5344CB8AC3E}">
        <p14:creationId xmlns:p14="http://schemas.microsoft.com/office/powerpoint/2010/main" val="219962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30128"/>
            <a:ext cx="7772400" cy="299774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leaning,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Safe and secure from all alarms;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leaning,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Leaning on the everlasting arms.</a:t>
            </a:r>
          </a:p>
        </p:txBody>
      </p:sp>
    </p:spTree>
    <p:extLst>
      <p:ext uri="{BB962C8B-B14F-4D97-AF65-F5344CB8AC3E}">
        <p14:creationId xmlns:p14="http://schemas.microsoft.com/office/powerpoint/2010/main" val="83106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Praise be to You, Lord;</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Teach me Your decrees.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0" y="2691080"/>
            <a:ext cx="72523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BENEDICTION</a:t>
            </a:r>
            <a:endParaRPr kumimoji="0" lang="en-US" sz="8000" b="0" i="0" u="none" strike="noStrike" kern="1200" cap="none" spc="0" normalizeH="0" baseline="0" noProof="0" dirty="0">
              <a:ln w="3810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09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55575" y="990600"/>
            <a:ext cx="68868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44450" cap="rnd">
                  <a:solidFill>
                    <a:prstClr val="black"/>
                  </a:solidFill>
                </a:ln>
                <a:solidFill>
                  <a:prstClr val="white"/>
                </a:solidFill>
                <a:effectLst/>
                <a:uLnTx/>
                <a:uFillTx/>
                <a:latin typeface="Arial" panose="020B0604020202020204" pitchFamily="34" charset="0"/>
                <a:ea typeface="+mn-ea"/>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684566" y="2704723"/>
            <a:ext cx="5828840"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 week!</a:t>
            </a:r>
            <a:endParaRPr kumimoji="0" lang="en-US" sz="8000" b="0" i="0" u="none" strike="noStrike" kern="1200" cap="none" spc="0" normalizeH="0" baseline="0" noProof="0" dirty="0">
              <a:ln w="3175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5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d rectangle with white text&#10;&#10;Description automatically generated with low confidence">
            <a:extLst>
              <a:ext uri="{FF2B5EF4-FFF2-40B4-BE49-F238E27FC236}">
                <a16:creationId xmlns:a16="http://schemas.microsoft.com/office/drawing/2014/main" id="{433C6DB4-584B-4286-B704-7DD1808CB143}"/>
              </a:ext>
            </a:extLst>
          </p:cNvPr>
          <p:cNvPicPr>
            <a:picLocks noChangeAspect="1"/>
          </p:cNvPicPr>
          <p:nvPr/>
        </p:nvPicPr>
        <p:blipFill rotWithShape="1">
          <a:blip r:embed="rId2">
            <a:extLst>
              <a:ext uri="{28A0092B-C50C-407E-A947-70E740481C1C}">
                <a14:useLocalDpi xmlns:a14="http://schemas.microsoft.com/office/drawing/2010/main" val="0"/>
              </a:ext>
            </a:extLst>
          </a:blip>
          <a:srcRect r="2000"/>
          <a:stretch/>
        </p:blipFill>
        <p:spPr>
          <a:xfrm>
            <a:off x="-2" y="-1"/>
            <a:ext cx="9144001" cy="6864361"/>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0" y="3744883"/>
            <a:ext cx="259398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Hymn #266</a:t>
            </a:r>
          </a:p>
        </p:txBody>
      </p:sp>
    </p:spTree>
    <p:extLst>
      <p:ext uri="{BB962C8B-B14F-4D97-AF65-F5344CB8AC3E}">
        <p14:creationId xmlns:p14="http://schemas.microsoft.com/office/powerpoint/2010/main" val="418461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939664"/>
            <a:ext cx="8193741" cy="299774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can wash away my sin?</a:t>
            </a:r>
            <a:b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can make me whole again?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Nothing but the blood of Jesus.</a:t>
            </a:r>
          </a:p>
        </p:txBody>
      </p:sp>
    </p:spTree>
    <p:extLst>
      <p:ext uri="{BB962C8B-B14F-4D97-AF65-F5344CB8AC3E}">
        <p14:creationId xmlns:p14="http://schemas.microsoft.com/office/powerpoint/2010/main" val="3931529351"/>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9190F4-5C1D-40C9-9002-6774A460611E}">
  <ds:schemaRefs>
    <ds:schemaRef ds:uri="http://schemas.microsoft.com/sharepoint/v3/contenttype/forms"/>
  </ds:schemaRefs>
</ds:datastoreItem>
</file>

<file path=customXml/itemProps2.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1602</TotalTime>
  <Words>1536</Words>
  <Application>Microsoft Office PowerPoint</Application>
  <PresentationFormat>On-screen Show (4:3)</PresentationFormat>
  <Paragraphs>182</Paragraphs>
  <Slides>61</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61</vt:i4>
      </vt:variant>
    </vt:vector>
  </HeadingPairs>
  <TitlesOfParts>
    <vt:vector size="74" baseType="lpstr">
      <vt:lpstr>Adobe Caslon Pro Bold</vt:lpstr>
      <vt:lpstr>Adobe Fangsong Std R</vt:lpstr>
      <vt:lpstr>Algerian</vt:lpstr>
      <vt:lpstr>Arial</vt:lpstr>
      <vt:lpstr>Arial </vt:lpstr>
      <vt:lpstr>Arial Black</vt:lpstr>
      <vt:lpstr>Calibri</vt:lpstr>
      <vt:lpstr>Calibri Light</vt:lpstr>
      <vt:lpstr>Perpetua</vt:lpstr>
      <vt:lpstr>3_Office Theme</vt:lpstr>
      <vt:lpstr>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Deuteronomy 17:1-7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Sanctuary PC</cp:lastModifiedBy>
  <cp:revision>67</cp:revision>
  <cp:lastPrinted>2018-09-13T14:22:17Z</cp:lastPrinted>
  <dcterms:created xsi:type="dcterms:W3CDTF">2018-09-07T00:12:33Z</dcterms:created>
  <dcterms:modified xsi:type="dcterms:W3CDTF">2024-03-17T12:51:08Z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