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36" r:id="rId2"/>
    <p:sldMasterId id="2147484008" r:id="rId3"/>
    <p:sldMasterId id="2147484248" r:id="rId4"/>
    <p:sldMasterId id="2147484260" r:id="rId5"/>
    <p:sldMasterId id="2147484332" r:id="rId6"/>
    <p:sldMasterId id="2147484344" r:id="rId7"/>
  </p:sldMasterIdLst>
  <p:notesMasterIdLst>
    <p:notesMasterId r:id="rId58"/>
  </p:notesMasterIdLst>
  <p:handoutMasterIdLst>
    <p:handoutMasterId r:id="rId59"/>
  </p:handoutMasterIdLst>
  <p:sldIdLst>
    <p:sldId id="2179" r:id="rId8"/>
    <p:sldId id="1950" r:id="rId9"/>
    <p:sldId id="263" r:id="rId10"/>
    <p:sldId id="791" r:id="rId11"/>
    <p:sldId id="1163" r:id="rId12"/>
    <p:sldId id="1326" r:id="rId13"/>
    <p:sldId id="1165" r:id="rId14"/>
    <p:sldId id="1503" r:id="rId15"/>
    <p:sldId id="1996" r:id="rId16"/>
    <p:sldId id="1997" r:id="rId17"/>
    <p:sldId id="1998" r:id="rId18"/>
    <p:sldId id="1999" r:id="rId19"/>
    <p:sldId id="2000" r:id="rId20"/>
    <p:sldId id="659" r:id="rId21"/>
    <p:sldId id="1143" r:id="rId22"/>
    <p:sldId id="1529" r:id="rId23"/>
    <p:sldId id="1530" r:id="rId24"/>
    <p:sldId id="1531" r:id="rId25"/>
    <p:sldId id="280" r:id="rId26"/>
    <p:sldId id="466" r:id="rId27"/>
    <p:sldId id="1146" r:id="rId28"/>
    <p:sldId id="387" r:id="rId29"/>
    <p:sldId id="388" r:id="rId30"/>
    <p:sldId id="976" r:id="rId31"/>
    <p:sldId id="1168" r:id="rId32"/>
    <p:sldId id="1167" r:id="rId33"/>
    <p:sldId id="1060" r:id="rId34"/>
    <p:sldId id="704" r:id="rId35"/>
    <p:sldId id="705" r:id="rId36"/>
    <p:sldId id="1127" r:id="rId37"/>
    <p:sldId id="687" r:id="rId38"/>
    <p:sldId id="1979" r:id="rId39"/>
    <p:sldId id="2177" r:id="rId40"/>
    <p:sldId id="625" r:id="rId41"/>
    <p:sldId id="1980" r:id="rId42"/>
    <p:sldId id="2178" r:id="rId43"/>
    <p:sldId id="1269" r:id="rId44"/>
    <p:sldId id="1848" r:id="rId45"/>
    <p:sldId id="2174" r:id="rId46"/>
    <p:sldId id="2175" r:id="rId47"/>
    <p:sldId id="2176" r:id="rId48"/>
    <p:sldId id="1169" r:id="rId49"/>
    <p:sldId id="1951" r:id="rId50"/>
    <p:sldId id="269" r:id="rId51"/>
    <p:sldId id="270" r:id="rId52"/>
    <p:sldId id="271" r:id="rId53"/>
    <p:sldId id="272" r:id="rId54"/>
    <p:sldId id="273" r:id="rId55"/>
    <p:sldId id="1988" r:id="rId56"/>
    <p:sldId id="1989"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7954"/>
    <a:srgbClr val="000000"/>
    <a:srgbClr val="9BAFB5"/>
    <a:srgbClr val="030102"/>
    <a:srgbClr val="6699FF"/>
    <a:srgbClr val="9B312B"/>
    <a:srgbClr val="B41309"/>
    <a:srgbClr val="00133E"/>
    <a:srgbClr val="FF9933"/>
    <a:srgbClr val="4B8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36" d="100"/>
          <a:sy n="36" d="100"/>
        </p:scale>
        <p:origin x="16" y="616"/>
      </p:cViewPr>
      <p:guideLst>
        <p:guide orient="horz" pos="2112"/>
        <p:guide pos="2880"/>
      </p:guideLst>
    </p:cSldViewPr>
  </p:slideViewPr>
  <p:outlineViewPr>
    <p:cViewPr>
      <p:scale>
        <a:sx n="33" d="100"/>
        <a:sy n="33" d="100"/>
      </p:scale>
      <p:origin x="0" y="2525"/>
    </p:cViewPr>
  </p:outlineViewPr>
  <p:notesTextViewPr>
    <p:cViewPr>
      <p:scale>
        <a:sx n="3" d="2"/>
        <a:sy n="3" d="2"/>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6B5C-42CC-E8B9-97D9-D6A8ABDDF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37EED-7A1B-7A79-F8C1-D693B02F9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5B09D-FDB9-4C8B-1728-A574623229F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34FF6A6E-39EE-525C-964B-233C3BB18B75}"/>
              </a:ext>
            </a:extLst>
          </p:cNvPr>
          <p:cNvSpPr>
            <a:spLocks noGrp="1"/>
          </p:cNvSpPr>
          <p:nvPr>
            <p:ph type="sldNum" sz="quarter" idx="12"/>
          </p:nvPr>
        </p:nvSpPr>
        <p:spPr/>
        <p:txBody>
          <a:bodyPr/>
          <a:lstStyle/>
          <a:p>
            <a:fld id="{283AB573-CC88-4154-99CD-B89E0BD4C0E1}" type="slidenum">
              <a:rPr lang="en-US" smtClean="0"/>
              <a:pPr/>
              <a:t>1</a:t>
            </a:fld>
            <a:endParaRPr lang="en-US" dirty="0"/>
          </a:p>
        </p:txBody>
      </p:sp>
      <p:sp>
        <p:nvSpPr>
          <p:cNvPr id="12" name="Header Placeholder 11">
            <a:extLst>
              <a:ext uri="{FF2B5EF4-FFF2-40B4-BE49-F238E27FC236}">
                <a16:creationId xmlns:a16="http://schemas.microsoft.com/office/drawing/2014/main" id="{7E19F826-D36E-8D66-9ED3-9AA201A63469}"/>
              </a:ext>
            </a:extLst>
          </p:cNvPr>
          <p:cNvSpPr>
            <a:spLocks noGrp="1"/>
          </p:cNvSpPr>
          <p:nvPr>
            <p:ph type="hdr" sz="quarter" idx="13"/>
          </p:nvPr>
        </p:nvSpPr>
        <p:spPr/>
        <p:txBody>
          <a:bodyPr/>
          <a:lstStyle/>
          <a:p>
            <a:endParaRPr lang="en-US" dirty="0"/>
          </a:p>
        </p:txBody>
      </p:sp>
      <p:sp>
        <p:nvSpPr>
          <p:cNvPr id="4" name="Footer Placeholder 3">
            <a:extLst>
              <a:ext uri="{FF2B5EF4-FFF2-40B4-BE49-F238E27FC236}">
                <a16:creationId xmlns:a16="http://schemas.microsoft.com/office/drawing/2014/main" id="{ED24FFC5-480A-D148-128A-0A1E4D44BD1E}"/>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5156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283AB573-CC88-4154-99CD-B89E0BD4C0E1}" type="slidenum">
              <a:rPr lang="en-US" smtClean="0"/>
              <a:pPr/>
              <a:t>3</a:t>
            </a:fld>
            <a:endParaRPr lang="en-US" dirty="0"/>
          </a:p>
        </p:txBody>
      </p:sp>
      <p:sp>
        <p:nvSpPr>
          <p:cNvPr id="12" name="Header Placeholder 11"/>
          <p:cNvSpPr>
            <a:spLocks noGrp="1"/>
          </p:cNvSpPr>
          <p:nvPr>
            <p:ph type="hdr" sz="quarter"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8823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22</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CDB8957B-5116-4134-A633-DB31212A18DE}" type="slidenum">
              <a:rPr lang="en-US" altLang="en-US" sz="1300" b="0">
                <a:solidFill>
                  <a:srgbClr val="000000"/>
                </a:solidFill>
                <a:latin typeface="Arial" pitchFamily="34" charset="0"/>
              </a:rPr>
              <a:pPr/>
              <a:t>23</a:t>
            </a:fld>
            <a:endParaRPr lang="en-US" altLang="en-US" sz="1300" b="0" dirty="0">
              <a:solidFill>
                <a:srgbClr val="000000"/>
              </a:solidFill>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015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83AB573-CC88-4154-99CD-B89E0BD4C0E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100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11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7558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573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152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257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40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8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893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52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10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6856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118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11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17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612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42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297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11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283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02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9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04772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5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107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52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196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968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900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897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272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925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3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6703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444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576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3455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964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820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4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209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327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18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31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17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751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1539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60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438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25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20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047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8874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87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26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08955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592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393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72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8751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977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736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78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340660"/>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796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704019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26186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US" dirty="0">
                <a:solidFill>
                  <a:prstClr val="black">
                    <a:tint val="75000"/>
                  </a:prstClr>
                </a:solidFill>
              </a:rPr>
              <a:t>5/10/2017</a:t>
            </a: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9196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46009703"/>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642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4546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r>
              <a:rPr lang="en-US" dirty="0">
                <a:solidFill>
                  <a:prstClr val="black">
                    <a:tint val="75000"/>
                  </a:prstClr>
                </a:solidFill>
              </a:rPr>
              <a:t>5/10/2017</a:t>
            </a: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685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dirty="0">
                <a:solidFill>
                  <a:prstClr val="black">
                    <a:tint val="75000"/>
                  </a:prstClr>
                </a:solidFill>
              </a:rPr>
              <a:t>5/10/2017</a:t>
            </a: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7161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6051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528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423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99823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6813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5940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28613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36034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1352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2/14/2024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86422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r>
              <a:rPr lang="en-US" dirty="0"/>
              <a:t>5/10/2017</a:t>
            </a: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662737605"/>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6CAC7-2B3B-A5C2-A442-4D107079206E}"/>
            </a:ext>
          </a:extLst>
        </p:cNvPr>
        <p:cNvGrpSpPr/>
        <p:nvPr/>
      </p:nvGrpSpPr>
      <p:grpSpPr>
        <a:xfrm>
          <a:off x="0" y="0"/>
          <a:ext cx="0" cy="0"/>
          <a:chOff x="0" y="0"/>
          <a:chExt cx="0" cy="0"/>
        </a:xfrm>
      </p:grpSpPr>
      <p:pic>
        <p:nvPicPr>
          <p:cNvPr id="5" name="Picture 4" descr="A graffiti covered wall&#10;&#10;Description automatically generated">
            <a:extLst>
              <a:ext uri="{FF2B5EF4-FFF2-40B4-BE49-F238E27FC236}">
                <a16:creationId xmlns:a16="http://schemas.microsoft.com/office/drawing/2014/main" id="{99F27528-7780-76C8-B6A7-EAABE0B85379}"/>
              </a:ext>
            </a:extLst>
          </p:cNvPr>
          <p:cNvPicPr>
            <a:picLocks noChangeAspect="1"/>
          </p:cNvPicPr>
          <p:nvPr/>
        </p:nvPicPr>
        <p:blipFill rotWithShape="1">
          <a:blip r:embed="rId3">
            <a:extLst>
              <a:ext uri="{28A0092B-C50C-407E-A947-70E740481C1C}">
                <a14:useLocalDpi xmlns:a14="http://schemas.microsoft.com/office/drawing/2010/main" val="0"/>
              </a:ext>
            </a:extLst>
          </a:blip>
          <a:srcRect b="11111"/>
          <a:stretch/>
        </p:blipFill>
        <p:spPr>
          <a:xfrm>
            <a:off x="20" y="10"/>
            <a:ext cx="9143980" cy="5333990"/>
          </a:xfrm>
          <a:prstGeom prst="rect">
            <a:avLst/>
          </a:prstGeom>
        </p:spPr>
      </p:pic>
      <p:sp>
        <p:nvSpPr>
          <p:cNvPr id="3" name="TextBox 2">
            <a:extLst>
              <a:ext uri="{FF2B5EF4-FFF2-40B4-BE49-F238E27FC236}">
                <a16:creationId xmlns:a16="http://schemas.microsoft.com/office/drawing/2014/main" id="{6FB37846-A539-15C1-890E-082B01344705}"/>
              </a:ext>
            </a:extLst>
          </p:cNvPr>
          <p:cNvSpPr txBox="1"/>
          <p:nvPr/>
        </p:nvSpPr>
        <p:spPr>
          <a:xfrm>
            <a:off x="1200150" y="5105401"/>
            <a:ext cx="6743700" cy="1752599"/>
          </a:xfrm>
          <a:prstGeom prst="rect">
            <a:avLst/>
          </a:prstGeom>
        </p:spPr>
        <p:txBody>
          <a:bodyPr vert="horz" lIns="274320" tIns="182880" rIns="274320" bIns="182880" rtlCol="0" anchor="ctr" anchorCtr="1">
            <a:noAutofit/>
          </a:bodyPr>
          <a:lstStyle/>
          <a:p>
            <a:pPr algn="ctr">
              <a:lnSpc>
                <a:spcPct val="90000"/>
              </a:lnSpc>
              <a:spcBef>
                <a:spcPct val="0"/>
              </a:spcBef>
              <a:spcAft>
                <a:spcPts val="600"/>
              </a:spcAft>
            </a:pPr>
            <a:r>
              <a:rPr lang="en-US" sz="3200" b="1" cap="all" spc="200" dirty="0">
                <a:ln w="12700">
                  <a:solidFill>
                    <a:schemeClr val="tx1"/>
                  </a:solidFill>
                </a:ln>
                <a:solidFill>
                  <a:schemeClr val="tx1">
                    <a:lumMod val="65000"/>
                    <a:lumOff val="35000"/>
                  </a:schemeClr>
                </a:solidFill>
                <a:effectLst>
                  <a:outerShdw blurRad="38100" dist="38100" dir="2700000" algn="tl">
                    <a:srgbClr val="000000">
                      <a:alpha val="43137"/>
                    </a:srgbClr>
                  </a:outerShdw>
                </a:effectLst>
                <a:latin typeface="+mj-lt"/>
                <a:ea typeface="+mj-ea"/>
                <a:cs typeface="+mj-cs"/>
              </a:rPr>
              <a:t>Level Green Presbyterian Church</a:t>
            </a:r>
          </a:p>
        </p:txBody>
      </p:sp>
      <p:sp>
        <p:nvSpPr>
          <p:cNvPr id="2" name="Rectangle 2">
            <a:extLst>
              <a:ext uri="{FF2B5EF4-FFF2-40B4-BE49-F238E27FC236}">
                <a16:creationId xmlns:a16="http://schemas.microsoft.com/office/drawing/2014/main" id="{0615DB9B-9847-47FB-3038-A3CEE0E13AF3}"/>
              </a:ext>
            </a:extLst>
          </p:cNvPr>
          <p:cNvSpPr>
            <a:spLocks noChangeArrowheads="1"/>
          </p:cNvSpPr>
          <p:nvPr/>
        </p:nvSpPr>
        <p:spPr bwMode="auto">
          <a:xfrm>
            <a:off x="571499" y="-1"/>
            <a:ext cx="170309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7523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In the cross of Christ I glory,</a:t>
            </a:r>
          </a:p>
          <a:p>
            <a:pPr lvl="0" algn="ctr" defTabSz="914400">
              <a:lnSpc>
                <a:spcPct val="120000"/>
              </a:lnSpc>
            </a:pPr>
            <a:r>
              <a:rPr lang="en-US" sz="4000" dirty="0">
                <a:solidFill>
                  <a:prstClr val="black"/>
                </a:solidFill>
              </a:rPr>
              <a:t>Towering o’er the wrecks of time;</a:t>
            </a:r>
          </a:p>
          <a:p>
            <a:pPr lvl="0" algn="ctr" defTabSz="914400">
              <a:lnSpc>
                <a:spcPct val="120000"/>
              </a:lnSpc>
            </a:pPr>
            <a:r>
              <a:rPr lang="en-US" sz="4000" dirty="0">
                <a:solidFill>
                  <a:prstClr val="black"/>
                </a:solidFill>
              </a:rPr>
              <a:t>All the light of sacred story</a:t>
            </a:r>
          </a:p>
          <a:p>
            <a:pPr lvl="0" algn="ctr" defTabSz="914400">
              <a:lnSpc>
                <a:spcPct val="120000"/>
              </a:lnSpc>
            </a:pPr>
            <a:r>
              <a:rPr lang="en-US" sz="4000" dirty="0">
                <a:solidFill>
                  <a:prstClr val="black"/>
                </a:solidFill>
              </a:rPr>
              <a:t>Gathers round its head sublime.</a:t>
            </a:r>
          </a:p>
        </p:txBody>
      </p:sp>
    </p:spTree>
    <p:extLst>
      <p:ext uri="{BB962C8B-B14F-4D97-AF65-F5344CB8AC3E}">
        <p14:creationId xmlns:p14="http://schemas.microsoft.com/office/powerpoint/2010/main" val="182089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When the woes of life o’er-take me,</a:t>
            </a:r>
          </a:p>
          <a:p>
            <a:pPr lvl="0" algn="ctr" defTabSz="914400">
              <a:lnSpc>
                <a:spcPct val="120000"/>
              </a:lnSpc>
            </a:pPr>
            <a:r>
              <a:rPr lang="en-US" sz="4000" dirty="0">
                <a:solidFill>
                  <a:prstClr val="black"/>
                </a:solidFill>
              </a:rPr>
              <a:t>Hopes deceive, and fears annoy,</a:t>
            </a:r>
          </a:p>
          <a:p>
            <a:pPr lvl="0" algn="ctr" defTabSz="914400">
              <a:lnSpc>
                <a:spcPct val="120000"/>
              </a:lnSpc>
            </a:pPr>
            <a:r>
              <a:rPr lang="en-US" sz="4000" dirty="0">
                <a:solidFill>
                  <a:prstClr val="black"/>
                </a:solidFill>
              </a:rPr>
              <a:t>Never shall the cross forsake me:</a:t>
            </a:r>
          </a:p>
          <a:p>
            <a:pPr lvl="0" algn="ctr" defTabSz="914400">
              <a:lnSpc>
                <a:spcPct val="120000"/>
              </a:lnSpc>
            </a:pPr>
            <a:r>
              <a:rPr lang="en-US" sz="4000" dirty="0">
                <a:solidFill>
                  <a:prstClr val="black"/>
                </a:solidFill>
              </a:rPr>
              <a:t>Lo! it glows with peace and joy.</a:t>
            </a:r>
          </a:p>
        </p:txBody>
      </p:sp>
    </p:spTree>
    <p:extLst>
      <p:ext uri="{BB962C8B-B14F-4D97-AF65-F5344CB8AC3E}">
        <p14:creationId xmlns:p14="http://schemas.microsoft.com/office/powerpoint/2010/main" val="192451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lvl="0" algn="ctr" defTabSz="914400">
              <a:lnSpc>
                <a:spcPct val="120000"/>
              </a:lnSpc>
            </a:pPr>
            <a:r>
              <a:rPr lang="en-US" sz="4000" dirty="0">
                <a:solidFill>
                  <a:prstClr val="black"/>
                </a:solidFill>
              </a:rPr>
              <a:t>When the sun of bliss is beaming</a:t>
            </a:r>
          </a:p>
          <a:p>
            <a:pPr lvl="0" algn="ctr" defTabSz="914400">
              <a:lnSpc>
                <a:spcPct val="120000"/>
              </a:lnSpc>
            </a:pPr>
            <a:r>
              <a:rPr lang="en-US" sz="4000" dirty="0">
                <a:solidFill>
                  <a:prstClr val="black"/>
                </a:solidFill>
              </a:rPr>
              <a:t>Light and love upon my way,</a:t>
            </a:r>
          </a:p>
          <a:p>
            <a:pPr lvl="0" algn="ctr" defTabSz="914400">
              <a:lnSpc>
                <a:spcPct val="120000"/>
              </a:lnSpc>
            </a:pPr>
            <a:r>
              <a:rPr lang="en-US" sz="4000" dirty="0">
                <a:solidFill>
                  <a:prstClr val="black"/>
                </a:solidFill>
              </a:rPr>
              <a:t>From the cross the radiance streaming</a:t>
            </a:r>
          </a:p>
          <a:p>
            <a:pPr lvl="0" algn="ctr" defTabSz="914400">
              <a:lnSpc>
                <a:spcPct val="120000"/>
              </a:lnSpc>
            </a:pPr>
            <a:r>
              <a:rPr lang="en-US" sz="4000" dirty="0">
                <a:solidFill>
                  <a:prstClr val="black"/>
                </a:solidFill>
              </a:rPr>
              <a:t>Adds more luster to the day.</a:t>
            </a:r>
          </a:p>
        </p:txBody>
      </p:sp>
    </p:spTree>
    <p:extLst>
      <p:ext uri="{BB962C8B-B14F-4D97-AF65-F5344CB8AC3E}">
        <p14:creationId xmlns:p14="http://schemas.microsoft.com/office/powerpoint/2010/main" val="152714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lvl="0" algn="ctr" defTabSz="914400">
              <a:lnSpc>
                <a:spcPct val="120000"/>
              </a:lnSpc>
            </a:pPr>
            <a:r>
              <a:rPr lang="en-US" sz="4000" dirty="0">
                <a:solidFill>
                  <a:prstClr val="black"/>
                </a:solidFill>
              </a:rPr>
              <a:t>Bane and blessing, pain and pleasure,</a:t>
            </a:r>
          </a:p>
          <a:p>
            <a:pPr lvl="0" algn="ctr" defTabSz="914400">
              <a:lnSpc>
                <a:spcPct val="120000"/>
              </a:lnSpc>
            </a:pPr>
            <a:r>
              <a:rPr lang="en-US" sz="4000" dirty="0">
                <a:solidFill>
                  <a:prstClr val="black"/>
                </a:solidFill>
              </a:rPr>
              <a:t>By the cross are sanctified;</a:t>
            </a:r>
          </a:p>
          <a:p>
            <a:pPr lvl="0" algn="ctr" defTabSz="914400">
              <a:lnSpc>
                <a:spcPct val="120000"/>
              </a:lnSpc>
            </a:pPr>
            <a:r>
              <a:rPr lang="en-US" sz="4000" dirty="0">
                <a:solidFill>
                  <a:prstClr val="black"/>
                </a:solidFill>
              </a:rPr>
              <a:t>Peace is there that knows no measure,</a:t>
            </a:r>
          </a:p>
          <a:p>
            <a:pPr lvl="0" algn="ctr" defTabSz="914400">
              <a:lnSpc>
                <a:spcPct val="120000"/>
              </a:lnSpc>
            </a:pPr>
            <a:r>
              <a:rPr lang="en-US" sz="4000" dirty="0">
                <a:solidFill>
                  <a:prstClr val="black"/>
                </a:solidFill>
              </a:rPr>
              <a:t>Joys that through all time abide.</a:t>
            </a:r>
          </a:p>
        </p:txBody>
      </p:sp>
    </p:spTree>
    <p:extLst>
      <p:ext uri="{BB962C8B-B14F-4D97-AF65-F5344CB8AC3E}">
        <p14:creationId xmlns:p14="http://schemas.microsoft.com/office/powerpoint/2010/main" val="383696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17348"/>
            <a:ext cx="9163050" cy="75849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Nicene’ Creed</a:t>
            </a:r>
          </a:p>
        </p:txBody>
      </p:sp>
    </p:spTree>
    <p:extLst>
      <p:ext uri="{BB962C8B-B14F-4D97-AF65-F5344CB8AC3E}">
        <p14:creationId xmlns:p14="http://schemas.microsoft.com/office/powerpoint/2010/main" val="423465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5632311"/>
          </a:xfrm>
          <a:prstGeom prst="rect">
            <a:avLst/>
          </a:prstGeom>
        </p:spPr>
        <p:txBody>
          <a:bodyPr wrap="square">
            <a:spAutoFit/>
          </a:bodyPr>
          <a:lstStyle/>
          <a:p>
            <a:pPr algn="ctr">
              <a:spcAft>
                <a:spcPts val="600"/>
              </a:spcAft>
            </a:pPr>
            <a:r>
              <a:rPr lang="en-US" sz="4000" dirty="0">
                <a:solidFill>
                  <a:prstClr val="black"/>
                </a:solidFill>
              </a:rPr>
              <a:t>We believe in one God, the Father, the Almighty, maker of heaven and earth, of all that is, seen and unseen.  We believe in one Lord, Jesus Christ, the only Son of God, eternally begotten of the Father, God from God, Light from Light, true God from true God, begotten, not made, of one Being with the Father; through him all things were made. </a:t>
            </a:r>
          </a:p>
        </p:txBody>
      </p:sp>
    </p:spTree>
    <p:extLst>
      <p:ext uri="{BB962C8B-B14F-4D97-AF65-F5344CB8AC3E}">
        <p14:creationId xmlns:p14="http://schemas.microsoft.com/office/powerpoint/2010/main" val="243286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247864"/>
          </a:xfrm>
          <a:prstGeom prst="rect">
            <a:avLst/>
          </a:prstGeom>
        </p:spPr>
        <p:txBody>
          <a:bodyPr wrap="square">
            <a:spAutoFit/>
          </a:bodyPr>
          <a:lstStyle/>
          <a:p>
            <a:pPr algn="ctr">
              <a:spcAft>
                <a:spcPts val="600"/>
              </a:spcAft>
            </a:pPr>
            <a:r>
              <a:rPr lang="en-US" sz="4000" dirty="0">
                <a:solidFill>
                  <a:prstClr val="black"/>
                </a:solidFill>
              </a:rPr>
              <a:t>For us and for our salvation he came down from heaven, was incarnate of the Holy Spirit and the Virgin Mary and became truly human. For our sake he was crucified under Pontius Pilate; he suffered death and was buried. On the third day he rose again in accordance with the Scriptures; he ascended into heaven and is seated at the right hand of the Father.  </a:t>
            </a:r>
          </a:p>
        </p:txBody>
      </p:sp>
    </p:spTree>
    <p:extLst>
      <p:ext uri="{BB962C8B-B14F-4D97-AF65-F5344CB8AC3E}">
        <p14:creationId xmlns:p14="http://schemas.microsoft.com/office/powerpoint/2010/main" val="261346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5632311"/>
          </a:xfrm>
          <a:prstGeom prst="rect">
            <a:avLst/>
          </a:prstGeom>
        </p:spPr>
        <p:txBody>
          <a:bodyPr wrap="square">
            <a:spAutoFit/>
          </a:bodyPr>
          <a:lstStyle/>
          <a:p>
            <a:pPr algn="ctr">
              <a:spcAft>
                <a:spcPts val="600"/>
              </a:spcAft>
            </a:pPr>
            <a:r>
              <a:rPr lang="en-US" sz="4000" dirty="0">
                <a:solidFill>
                  <a:prstClr val="black"/>
                </a:solidFill>
              </a:rPr>
              <a:t>He will come again in glory to judge the living and the dead, and his kingdom will have no end. We believe in the Holy Spirit, the Lord, the giver of life, who proceeds from the Father and the Son, who with the Father and the Son is worshiped and glorified, who has spoken through the prophets. We believe in one holy catholic and apostolic Church.  </a:t>
            </a:r>
          </a:p>
        </p:txBody>
      </p:sp>
    </p:spTree>
    <p:extLst>
      <p:ext uri="{BB962C8B-B14F-4D97-AF65-F5344CB8AC3E}">
        <p14:creationId xmlns:p14="http://schemas.microsoft.com/office/powerpoint/2010/main" val="7862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 y="2093655"/>
            <a:ext cx="8610600" cy="2554545"/>
          </a:xfrm>
          <a:prstGeom prst="rect">
            <a:avLst/>
          </a:prstGeom>
        </p:spPr>
        <p:txBody>
          <a:bodyPr wrap="square">
            <a:spAutoFit/>
          </a:bodyPr>
          <a:lstStyle/>
          <a:p>
            <a:pPr algn="ctr">
              <a:spcAft>
                <a:spcPts val="600"/>
              </a:spcAft>
            </a:pPr>
            <a:r>
              <a:rPr lang="en-US" sz="4000" dirty="0">
                <a:solidFill>
                  <a:prstClr val="black"/>
                </a:solidFill>
              </a:rPr>
              <a:t>We acknowledge one baptism for the forgiveness of sins. We look for the resurrection of the dead, and the life of the world to come. Amen.</a:t>
            </a:r>
          </a:p>
        </p:txBody>
      </p:sp>
    </p:spTree>
    <p:extLst>
      <p:ext uri="{BB962C8B-B14F-4D97-AF65-F5344CB8AC3E}">
        <p14:creationId xmlns:p14="http://schemas.microsoft.com/office/powerpoint/2010/main" val="127215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ss on a rock&#10;&#10;Description automatically generated with low confidence">
            <a:extLst>
              <a:ext uri="{FF2B5EF4-FFF2-40B4-BE49-F238E27FC236}">
                <a16:creationId xmlns:a16="http://schemas.microsoft.com/office/drawing/2014/main" id="{5A6304B5-E849-4CFC-919C-3E9F69E4E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TextBox 1">
            <a:extLst>
              <a:ext uri="{FF2B5EF4-FFF2-40B4-BE49-F238E27FC236}">
                <a16:creationId xmlns:a16="http://schemas.microsoft.com/office/drawing/2014/main" id="{4F743B1B-84CC-FC3A-3F7E-6CE251F97F53}"/>
              </a:ext>
            </a:extLst>
          </p:cNvPr>
          <p:cNvSpPr txBox="1"/>
          <p:nvPr/>
        </p:nvSpPr>
        <p:spPr>
          <a:xfrm>
            <a:off x="685799" y="3589337"/>
            <a:ext cx="7772400"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3" name="TextBox 2">
            <a:extLst>
              <a:ext uri="{FF2B5EF4-FFF2-40B4-BE49-F238E27FC236}">
                <a16:creationId xmlns:a16="http://schemas.microsoft.com/office/drawing/2014/main" id="{2C22AB0E-FE2D-5145-F0C7-6299529DE912}"/>
              </a:ext>
            </a:extLst>
          </p:cNvPr>
          <p:cNvSpPr txBox="1"/>
          <p:nvPr/>
        </p:nvSpPr>
        <p:spPr>
          <a:xfrm>
            <a:off x="1143000" y="704423"/>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56960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915400" cy="6696000"/>
          </a:xfrm>
          <a:prstGeom prst="rect">
            <a:avLst/>
          </a:prstGeom>
        </p:spPr>
        <p:txBody>
          <a:bodyPr wrap="square">
            <a:spAutoFit/>
          </a:bodyPr>
          <a:lstStyle/>
          <a:p>
            <a:pPr algn="ctr">
              <a:lnSpc>
                <a:spcPct val="120000"/>
              </a:lnSpc>
            </a:pPr>
            <a:r>
              <a:rPr lang="en-US" sz="3600" dirty="0"/>
              <a:t>Holy God, we are afraid to open our hearts to You, for we do not want to lose face. Yet You know us intimately because You have created us. You know how often we try to impress others. We may fool them, but we never fool You. Forgive us and free us from our prideful ways. Invite us to observe a holy Lent, that we may live in an honest relationship with You. We pray in the name of our merciful Savior Jesus Christ. Amen.</a:t>
            </a:r>
          </a:p>
        </p:txBody>
      </p:sp>
    </p:spTree>
    <p:extLst>
      <p:ext uri="{BB962C8B-B14F-4D97-AF65-F5344CB8AC3E}">
        <p14:creationId xmlns:p14="http://schemas.microsoft.com/office/powerpoint/2010/main" val="292959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95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3600" dirty="0">
              <a:solidFill>
                <a:srgbClr val="FFFFFF"/>
              </a:solidFill>
              <a:latin typeface="Perpetua" pitchFamily="18" charset="0"/>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algn="ctr">
              <a:spcAft>
                <a:spcPts val="600"/>
              </a:spcAft>
              <a:defRPr/>
            </a:pPr>
            <a:r>
              <a:rPr lang="en-US" altLang="en-US" sz="4800" dirty="0">
                <a:cs typeface="Arial" panose="020B0604020202020204" pitchFamily="34" charset="0"/>
              </a:rPr>
              <a:t>Glory be to the Father</a:t>
            </a:r>
          </a:p>
          <a:p>
            <a:pPr algn="ctr">
              <a:spcAft>
                <a:spcPts val="600"/>
              </a:spcAft>
              <a:defRPr/>
            </a:pPr>
            <a:r>
              <a:rPr lang="en-US" altLang="en-US" sz="4800" dirty="0">
                <a:cs typeface="Arial" panose="020B0604020202020204" pitchFamily="34" charset="0"/>
              </a:rPr>
              <a:t>and to the Son</a:t>
            </a:r>
          </a:p>
          <a:p>
            <a:pPr algn="ctr">
              <a:spcAft>
                <a:spcPts val="600"/>
              </a:spcAft>
              <a:defRPr/>
            </a:pPr>
            <a:r>
              <a:rPr lang="en-US" altLang="en-US" sz="4800" dirty="0">
                <a:cs typeface="Arial" panose="020B0604020202020204" pitchFamily="34" charset="0"/>
              </a:rPr>
              <a:t>and to the Holy Ghost,</a:t>
            </a:r>
          </a:p>
          <a:p>
            <a:pPr algn="ctr">
              <a:spcAft>
                <a:spcPts val="600"/>
              </a:spcAft>
              <a:defRPr/>
            </a:pPr>
            <a:r>
              <a:rPr lang="en-US" altLang="en-US" sz="4800" dirty="0">
                <a:cs typeface="Arial" panose="020B0604020202020204" pitchFamily="34" charset="0"/>
              </a:rPr>
              <a:t>as it was in the beginning</a:t>
            </a:r>
          </a:p>
          <a:p>
            <a:pPr algn="ctr">
              <a:spcAft>
                <a:spcPts val="600"/>
              </a:spcAft>
              <a:defRPr/>
            </a:pPr>
            <a:r>
              <a:rPr lang="en-US" altLang="en-US" sz="4800" dirty="0">
                <a:cs typeface="Arial" panose="020B0604020202020204" pitchFamily="34" charset="0"/>
              </a:rPr>
              <a:t>is now and ever shall be,</a:t>
            </a:r>
          </a:p>
          <a:p>
            <a:pPr algn="ctr">
              <a:spcAft>
                <a:spcPts val="600"/>
              </a:spcAft>
              <a:defRPr/>
            </a:pPr>
            <a:r>
              <a:rPr lang="en-US" altLang="en-US" sz="4800" dirty="0">
                <a:cs typeface="Arial" panose="020B0604020202020204" pitchFamily="34" charset="0"/>
              </a:rPr>
              <a:t>world without end.</a:t>
            </a:r>
          </a:p>
          <a:p>
            <a:pPr algn="ctr">
              <a:spcAft>
                <a:spcPts val="600"/>
              </a:spcAft>
              <a:defRPr/>
            </a:pPr>
            <a:r>
              <a:rPr lang="en-US" altLang="en-US" sz="4800" dirty="0">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78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8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2344"/>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385137"/>
            <a:ext cx="9144000" cy="923330"/>
          </a:xfrm>
          <a:prstGeom prst="rect">
            <a:avLst/>
          </a:prstGeom>
          <a:noFill/>
        </p:spPr>
        <p:txBody>
          <a:bodyPr wrap="square" rtlCol="0">
            <a:spAutoFit/>
          </a:bodyPr>
          <a:lstStyle/>
          <a:p>
            <a:pPr algn="ctr"/>
            <a:r>
              <a:rPr lang="en-US" sz="5400" b="1" dirty="0">
                <a:solidFill>
                  <a:schemeClr val="bg1"/>
                </a:solidFill>
              </a:rPr>
              <a:t>Broken and Spilled Out</a:t>
            </a:r>
          </a:p>
        </p:txBody>
      </p:sp>
    </p:spTree>
    <p:extLst>
      <p:ext uri="{BB962C8B-B14F-4D97-AF65-F5344CB8AC3E}">
        <p14:creationId xmlns:p14="http://schemas.microsoft.com/office/powerpoint/2010/main" val="289918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AA2FA-8AF8-44EA-A69E-F172A660B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97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E5015-DBE8-4D08-B556-7C0888DC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715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algn="ctr"/>
            <a:r>
              <a:rPr lang="en-US" sz="4800" dirty="0">
                <a:solidFill>
                  <a:prstClr val="black"/>
                </a:solidFill>
              </a:rPr>
              <a:t>Praise God,</a:t>
            </a:r>
          </a:p>
          <a:p>
            <a:pPr algn="ctr"/>
            <a:r>
              <a:rPr lang="en-US" sz="4800" dirty="0">
                <a:solidFill>
                  <a:prstClr val="black"/>
                </a:solidFill>
              </a:rPr>
              <a:t>From whom all blessings flow;</a:t>
            </a:r>
          </a:p>
          <a:p>
            <a:pPr algn="ctr"/>
            <a:r>
              <a:rPr lang="en-US" sz="4800" dirty="0">
                <a:solidFill>
                  <a:prstClr val="black"/>
                </a:solidFill>
              </a:rPr>
              <a:t>Praise Him,</a:t>
            </a:r>
          </a:p>
          <a:p>
            <a:pPr algn="ctr"/>
            <a:r>
              <a:rPr lang="en-US" sz="4800" dirty="0">
                <a:solidFill>
                  <a:prstClr val="black"/>
                </a:solidFill>
              </a:rPr>
              <a:t>All creatures here below;</a:t>
            </a:r>
          </a:p>
          <a:p>
            <a:pPr algn="ctr"/>
            <a:endParaRPr lang="en-US" sz="2800" dirty="0">
              <a:solidFill>
                <a:prstClr val="black"/>
              </a:solidFill>
            </a:endParaRPr>
          </a:p>
          <a:p>
            <a:pPr algn="ctr"/>
            <a:r>
              <a:rPr lang="en-US" sz="4800" dirty="0">
                <a:solidFill>
                  <a:prstClr val="black"/>
                </a:solidFill>
              </a:rPr>
              <a:t>Praise Him above,</a:t>
            </a:r>
          </a:p>
          <a:p>
            <a:pPr algn="ctr"/>
            <a:r>
              <a:rPr lang="en-US" sz="4800" dirty="0">
                <a:solidFill>
                  <a:prstClr val="black"/>
                </a:solidFill>
              </a:rPr>
              <a:t>Ye heavenly host;</a:t>
            </a:r>
          </a:p>
          <a:p>
            <a:pPr algn="ctr"/>
            <a:r>
              <a:rPr lang="en-US" sz="4800" dirty="0">
                <a:solidFill>
                  <a:prstClr val="black"/>
                </a:solidFill>
              </a:rPr>
              <a:t>Praise Father, Son,</a:t>
            </a:r>
          </a:p>
          <a:p>
            <a:pPr algn="ctr"/>
            <a:r>
              <a:rPr lang="en-US" sz="4800" dirty="0">
                <a:solidFill>
                  <a:prstClr val="black"/>
                </a:solidFill>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ffiti covered wall&#10;&#10;Description automatically generated">
            <a:extLst>
              <a:ext uri="{FF2B5EF4-FFF2-40B4-BE49-F238E27FC236}">
                <a16:creationId xmlns:a16="http://schemas.microsoft.com/office/drawing/2014/main" id="{5BCE30E3-F076-49AA-AEF5-12F8CA54AEB5}"/>
              </a:ext>
            </a:extLst>
          </p:cNvPr>
          <p:cNvPicPr>
            <a:picLocks noChangeAspect="1"/>
          </p:cNvPicPr>
          <p:nvPr/>
        </p:nvPicPr>
        <p:blipFill rotWithShape="1">
          <a:blip r:embed="rId3">
            <a:extLst>
              <a:ext uri="{28A0092B-C50C-407E-A947-70E740481C1C}">
                <a14:useLocalDpi xmlns:a14="http://schemas.microsoft.com/office/drawing/2010/main" val="0"/>
              </a:ext>
            </a:extLst>
          </a:blip>
          <a:srcRect b="11111"/>
          <a:stretch/>
        </p:blipFill>
        <p:spPr>
          <a:xfrm>
            <a:off x="20" y="10"/>
            <a:ext cx="9143980" cy="5333990"/>
          </a:xfrm>
          <a:prstGeom prst="rect">
            <a:avLst/>
          </a:prstGeom>
        </p:spPr>
      </p:pic>
      <p:sp>
        <p:nvSpPr>
          <p:cNvPr id="3" name="TextBox 2"/>
          <p:cNvSpPr txBox="1"/>
          <p:nvPr/>
        </p:nvSpPr>
        <p:spPr>
          <a:xfrm>
            <a:off x="1200150" y="5105401"/>
            <a:ext cx="6743700" cy="1752599"/>
          </a:xfrm>
          <a:prstGeom prst="rect">
            <a:avLst/>
          </a:prstGeom>
        </p:spPr>
        <p:txBody>
          <a:bodyPr vert="horz" lIns="274320" tIns="182880" rIns="274320" bIns="182880" rtlCol="0" anchor="ctr" anchorCtr="1">
            <a:noAutofit/>
          </a:bodyPr>
          <a:lstStyle/>
          <a:p>
            <a:pPr algn="ctr">
              <a:lnSpc>
                <a:spcPct val="90000"/>
              </a:lnSpc>
              <a:spcBef>
                <a:spcPct val="0"/>
              </a:spcBef>
              <a:spcAft>
                <a:spcPts val="600"/>
              </a:spcAft>
            </a:pPr>
            <a:r>
              <a:rPr lang="en-US" sz="3200" b="1" cap="all" spc="200" dirty="0">
                <a:ln w="12700">
                  <a:solidFill>
                    <a:schemeClr val="tx1"/>
                  </a:solidFill>
                </a:ln>
                <a:solidFill>
                  <a:schemeClr val="tx1">
                    <a:lumMod val="65000"/>
                    <a:lumOff val="35000"/>
                  </a:schemeClr>
                </a:solidFill>
                <a:effectLst>
                  <a:outerShdw blurRad="38100" dist="38100" dir="2700000" algn="tl">
                    <a:srgbClr val="000000">
                      <a:alpha val="43137"/>
                    </a:srgbClr>
                  </a:outerShdw>
                </a:effectLst>
                <a:latin typeface="+mj-lt"/>
                <a:ea typeface="+mj-ea"/>
                <a:cs typeface="+mj-cs"/>
              </a:rPr>
              <a:t>Level Green Presbyterian Church</a:t>
            </a:r>
          </a:p>
        </p:txBody>
      </p:sp>
      <p:sp>
        <p:nvSpPr>
          <p:cNvPr id="2" name="Rectangle 2">
            <a:extLst>
              <a:ext uri="{FF2B5EF4-FFF2-40B4-BE49-F238E27FC236}">
                <a16:creationId xmlns:a16="http://schemas.microsoft.com/office/drawing/2014/main" id="{FC5BFE8F-9BE1-4418-8036-EBBD1C4A84AC}"/>
              </a:ext>
            </a:extLst>
          </p:cNvPr>
          <p:cNvSpPr>
            <a:spLocks noChangeArrowheads="1"/>
          </p:cNvSpPr>
          <p:nvPr/>
        </p:nvSpPr>
        <p:spPr bwMode="auto">
          <a:xfrm>
            <a:off x="571499" y="-1"/>
            <a:ext cx="170309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2053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636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12" y="2177"/>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Genesis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50:15-21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1493"/>
            <a:ext cx="8991600" cy="6740307"/>
          </a:xfrm>
          <a:prstGeom prst="rect">
            <a:avLst/>
          </a:prstGeom>
        </p:spPr>
        <p:txBody>
          <a:bodyPr wrap="square">
            <a:spAutoFit/>
          </a:bodyPr>
          <a:lstStyle/>
          <a:p>
            <a:pPr algn="ctr"/>
            <a:r>
              <a:rPr lang="en-US" sz="2800" baseline="50000"/>
              <a:t>15</a:t>
            </a:r>
            <a:r>
              <a:rPr lang="en-US" sz="3600"/>
              <a:t>When </a:t>
            </a:r>
            <a:r>
              <a:rPr lang="en-US" sz="3600" dirty="0"/>
              <a:t>Joseph’s brothers saw that their father was dead, they said, “What if Joseph holds a grudge against us and pays us back for all the wrongs we did to him</a:t>
            </a:r>
            <a:r>
              <a:rPr lang="en-US" sz="3600"/>
              <a:t>?” </a:t>
            </a:r>
            <a:r>
              <a:rPr lang="en-US" sz="2800" baseline="50000"/>
              <a:t>16</a:t>
            </a:r>
            <a:r>
              <a:rPr lang="en-US" sz="3600"/>
              <a:t>So </a:t>
            </a:r>
            <a:r>
              <a:rPr lang="en-US" sz="3600" dirty="0"/>
              <a:t>they sent word to Joseph, saying, “Your father left these instructions before he died</a:t>
            </a:r>
            <a:r>
              <a:rPr lang="en-US" sz="3600"/>
              <a:t>: </a:t>
            </a:r>
            <a:r>
              <a:rPr lang="en-US" sz="2800" baseline="50000"/>
              <a:t>17</a:t>
            </a:r>
            <a:r>
              <a:rPr lang="en-US" sz="3600"/>
              <a:t>‘</a:t>
            </a:r>
            <a:r>
              <a:rPr lang="en-US" sz="3600" dirty="0"/>
              <a:t>This is what you are to say to Joseph: I ask you to forgive your brothers the sins and the wrongs they committed in treating you so badly.’ Now please forgive the sins of the servants of the God of your father.” When their message came to him, Joseph wept. </a:t>
            </a:r>
          </a:p>
        </p:txBody>
      </p:sp>
    </p:spTree>
    <p:extLst>
      <p:ext uri="{BB962C8B-B14F-4D97-AF65-F5344CB8AC3E}">
        <p14:creationId xmlns:p14="http://schemas.microsoft.com/office/powerpoint/2010/main" val="334156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838200"/>
            <a:ext cx="8991600" cy="5078313"/>
          </a:xfrm>
          <a:prstGeom prst="rect">
            <a:avLst/>
          </a:prstGeom>
        </p:spPr>
        <p:txBody>
          <a:bodyPr wrap="square">
            <a:spAutoFit/>
          </a:bodyPr>
          <a:lstStyle/>
          <a:p>
            <a:pPr algn="ctr"/>
            <a:r>
              <a:rPr lang="en-US" sz="2800" baseline="50000" dirty="0"/>
              <a:t>18</a:t>
            </a:r>
            <a:r>
              <a:rPr lang="en-US" sz="3600" dirty="0"/>
              <a:t>His brothers then came and threw themselves down before him. “We are your slaves,” they said. </a:t>
            </a:r>
            <a:r>
              <a:rPr lang="en-US" sz="2800" baseline="50000" dirty="0"/>
              <a:t>19</a:t>
            </a:r>
            <a:r>
              <a:rPr lang="en-US" sz="3600" dirty="0"/>
              <a:t>But Joseph said to them, “Don’t be afraid. Am I in the place of God? </a:t>
            </a:r>
            <a:r>
              <a:rPr lang="en-US" sz="2800" baseline="50000" dirty="0"/>
              <a:t>20</a:t>
            </a:r>
            <a:r>
              <a:rPr lang="en-US" sz="3600" dirty="0"/>
              <a:t>You intended to harm me, but God intended it for good to accomplish what is now being done, the saving of many lives. </a:t>
            </a:r>
            <a:r>
              <a:rPr lang="en-US" sz="2800" baseline="50000" dirty="0"/>
              <a:t>21</a:t>
            </a:r>
            <a:r>
              <a:rPr lang="en-US" sz="3600" dirty="0"/>
              <a:t>So then, don’t be afraid. I will provide for you and your children.” And he reassured them and spoke kindly to them.</a:t>
            </a:r>
          </a:p>
        </p:txBody>
      </p:sp>
    </p:spTree>
    <p:extLst>
      <p:ext uri="{BB962C8B-B14F-4D97-AF65-F5344CB8AC3E}">
        <p14:creationId xmlns:p14="http://schemas.microsoft.com/office/powerpoint/2010/main" val="3916008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mn-lt"/>
              </a:rPr>
              <a:t>Romans </a:t>
            </a:r>
            <a:br>
              <a:rPr lang="en-US" sz="6600" dirty="0">
                <a:latin typeface="+mn-lt"/>
              </a:rPr>
            </a:br>
            <a:r>
              <a:rPr lang="en-US" sz="6600" dirty="0">
                <a:latin typeface="+mn-lt"/>
              </a:rPr>
              <a:t>12:9-21 </a:t>
            </a:r>
            <a:r>
              <a:rPr lang="en-US" sz="5400" dirty="0">
                <a:latin typeface="+mn-lt"/>
              </a:rPr>
              <a:t>(NIV)</a:t>
            </a:r>
          </a:p>
        </p:txBody>
      </p:sp>
    </p:spTree>
    <p:extLst>
      <p:ext uri="{BB962C8B-B14F-4D97-AF65-F5344CB8AC3E}">
        <p14:creationId xmlns:p14="http://schemas.microsoft.com/office/powerpoint/2010/main" val="70190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1493"/>
            <a:ext cx="8991600" cy="6740307"/>
          </a:xfrm>
          <a:prstGeom prst="rect">
            <a:avLst/>
          </a:prstGeom>
        </p:spPr>
        <p:txBody>
          <a:bodyPr wrap="square">
            <a:spAutoFit/>
          </a:bodyPr>
          <a:lstStyle/>
          <a:p>
            <a:pPr algn="ctr"/>
            <a:r>
              <a:rPr lang="en-US" sz="2800" baseline="50000" dirty="0"/>
              <a:t>9</a:t>
            </a:r>
            <a:r>
              <a:rPr lang="en-US" sz="3600" dirty="0"/>
              <a:t>Love must be sincere. Hate what is evil; cling to what is good. </a:t>
            </a:r>
            <a:r>
              <a:rPr lang="en-US" sz="2800" baseline="50000" dirty="0"/>
              <a:t>10</a:t>
            </a:r>
            <a:r>
              <a:rPr lang="en-US" sz="3600" dirty="0"/>
              <a:t>Be devoted to one another in love. Honor one another above yourselves. </a:t>
            </a:r>
            <a:r>
              <a:rPr lang="en-US" sz="2800" baseline="50000" dirty="0"/>
              <a:t>11</a:t>
            </a:r>
            <a:r>
              <a:rPr lang="en-US" sz="3600" dirty="0"/>
              <a:t>Never be lacking in zeal, but keep your spiritual fervor, serving the Lord. </a:t>
            </a:r>
            <a:r>
              <a:rPr lang="en-US" sz="2800" baseline="50000" dirty="0"/>
              <a:t>12</a:t>
            </a:r>
            <a:r>
              <a:rPr lang="en-US" sz="3600" dirty="0"/>
              <a:t>Be joyful in hope, patient in affliction, faithful in prayer. </a:t>
            </a:r>
            <a:r>
              <a:rPr lang="en-US" sz="2800" baseline="50000" dirty="0"/>
              <a:t>13</a:t>
            </a:r>
            <a:r>
              <a:rPr lang="en-US" sz="3600" dirty="0"/>
              <a:t>Share with the Lord’s people who are in need. Practice hospitality. </a:t>
            </a:r>
            <a:r>
              <a:rPr lang="en-US" sz="2800" baseline="50000" dirty="0"/>
              <a:t>14</a:t>
            </a:r>
            <a:r>
              <a:rPr lang="en-US" sz="3600" dirty="0"/>
              <a:t>Bless those who persecute you; bless and do not curse. </a:t>
            </a:r>
            <a:r>
              <a:rPr lang="en-US" sz="2800" baseline="50000" dirty="0"/>
              <a:t>15</a:t>
            </a:r>
            <a:r>
              <a:rPr lang="en-US" sz="3600" dirty="0"/>
              <a:t>Rejoice with those who rejoice; mourn with those who mourn. </a:t>
            </a:r>
            <a:r>
              <a:rPr lang="en-US" sz="2800" baseline="50000" dirty="0"/>
              <a:t>16</a:t>
            </a:r>
            <a:r>
              <a:rPr lang="en-US" sz="3600" dirty="0"/>
              <a:t>Live in harmony with one another. Do not be proud, but be willing to associate with </a:t>
            </a:r>
          </a:p>
        </p:txBody>
      </p:sp>
    </p:spTree>
    <p:extLst>
      <p:ext uri="{BB962C8B-B14F-4D97-AF65-F5344CB8AC3E}">
        <p14:creationId xmlns:p14="http://schemas.microsoft.com/office/powerpoint/2010/main" val="606051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1493"/>
            <a:ext cx="8991600" cy="6678751"/>
          </a:xfrm>
          <a:prstGeom prst="rect">
            <a:avLst/>
          </a:prstGeom>
        </p:spPr>
        <p:txBody>
          <a:bodyPr wrap="square">
            <a:spAutoFit/>
          </a:bodyPr>
          <a:lstStyle/>
          <a:p>
            <a:pPr algn="ctr"/>
            <a:r>
              <a:rPr lang="en-US" sz="3600" dirty="0"/>
              <a:t>people of low position. Do not be conceited. </a:t>
            </a:r>
            <a:r>
              <a:rPr lang="en-US" sz="2800" baseline="50000" dirty="0"/>
              <a:t>17</a:t>
            </a:r>
            <a:r>
              <a:rPr lang="en-US" sz="3600" dirty="0"/>
              <a:t>Do not repay anyone evil for evil. Be careful to do what is right in the eyes of everyone. </a:t>
            </a:r>
            <a:r>
              <a:rPr lang="en-US" sz="2800" baseline="50000" dirty="0"/>
              <a:t>18</a:t>
            </a:r>
            <a:r>
              <a:rPr lang="en-US" sz="3600" dirty="0"/>
              <a:t>If it is possible, as far as it depends on you, live at peace with everyone. </a:t>
            </a:r>
            <a:r>
              <a:rPr lang="en-US" sz="2800" baseline="50000" dirty="0"/>
              <a:t>19</a:t>
            </a:r>
            <a:r>
              <a:rPr lang="en-US" sz="3600" dirty="0"/>
              <a:t>Do not take revenge, my dear friends, but leave room for God’s wrath, for it is written: “It is mine to avenge; I will repay,” says the Lord. </a:t>
            </a:r>
            <a:r>
              <a:rPr lang="en-US" sz="2800" baseline="50000" dirty="0"/>
              <a:t>20</a:t>
            </a:r>
            <a:r>
              <a:rPr lang="en-US" sz="3500" dirty="0"/>
              <a:t>On the contrary: “If your enemy is hungry, feed him; if he is thirsty, give him something to drink. In doing this, you will heap burning coals on his head.” </a:t>
            </a:r>
            <a:r>
              <a:rPr lang="en-US" sz="2800" baseline="50000" dirty="0"/>
              <a:t>21</a:t>
            </a:r>
            <a:r>
              <a:rPr lang="en-US" sz="3500" dirty="0"/>
              <a:t>Do not be overcome by evil, but overcome evil with good.</a:t>
            </a:r>
          </a:p>
        </p:txBody>
      </p:sp>
    </p:spTree>
    <p:extLst>
      <p:ext uri="{BB962C8B-B14F-4D97-AF65-F5344CB8AC3E}">
        <p14:creationId xmlns:p14="http://schemas.microsoft.com/office/powerpoint/2010/main" val="3723280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08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ands holding each other&#10;&#10;Description automatically generated">
            <a:extLst>
              <a:ext uri="{FF2B5EF4-FFF2-40B4-BE49-F238E27FC236}">
                <a16:creationId xmlns:a16="http://schemas.microsoft.com/office/drawing/2014/main" id="{A8A8C41D-00E0-F349-415E-A97B4D88D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0"/>
            <a:ext cx="9144000" cy="1828800"/>
          </a:xfrm>
          <a:prstGeom prst="rect">
            <a:avLst/>
          </a:prstGeom>
          <a:noFill/>
        </p:spPr>
        <p:txBody>
          <a:bodyPr wrap="square" lIns="91440" tIns="45720" rIns="91440" bIns="45720" anchor="ctr" anchorCtr="1">
            <a:noAutofit/>
          </a:bodyPr>
          <a:lstStyle/>
          <a:p>
            <a:pPr algn="ctr"/>
            <a: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t>Forgiving One Another (Part 2)</a:t>
            </a:r>
            <a:endParaRPr lang="en-US" sz="6000" b="1" cap="none" spc="0" dirty="0">
              <a:ln w="22225">
                <a:solidFill>
                  <a:schemeClr val="tx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66331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56F3DDD6-607D-3C5F-449B-62C12F5DA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3914"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04552" cy="369332"/>
          </a:xfrm>
          <a:prstGeom prst="rect">
            <a:avLst/>
          </a:prstGeom>
        </p:spPr>
        <p:txBody>
          <a:bodyPr wrap="none">
            <a:spAutoFit/>
          </a:bodyPr>
          <a:lstStyle/>
          <a:p>
            <a:r>
              <a:rPr lang="en-US" b="1" dirty="0">
                <a:ln w="19050">
                  <a:noFill/>
                </a:ln>
              </a:rPr>
              <a:t>CCLI#245077</a:t>
            </a:r>
          </a:p>
        </p:txBody>
      </p:sp>
      <p:sp>
        <p:nvSpPr>
          <p:cNvPr id="8" name="Rectangle 7">
            <a:extLst>
              <a:ext uri="{FF2B5EF4-FFF2-40B4-BE49-F238E27FC236}">
                <a16:creationId xmlns:a16="http://schemas.microsoft.com/office/drawing/2014/main" id="{C656F434-A70D-4AAF-BF70-6FE89C91AEB3}"/>
              </a:ext>
            </a:extLst>
          </p:cNvPr>
          <p:cNvSpPr/>
          <p:nvPr/>
        </p:nvSpPr>
        <p:spPr>
          <a:xfrm>
            <a:off x="5219378" y="5627378"/>
            <a:ext cx="2672463" cy="707886"/>
          </a:xfrm>
          <a:prstGeom prst="rect">
            <a:avLst/>
          </a:prstGeom>
        </p:spPr>
        <p:txBody>
          <a:bodyPr wrap="none">
            <a:spAutoFit/>
          </a:bodyPr>
          <a:lstStyle/>
          <a:p>
            <a:pPr lvl="0" algn="ctr" defTabSz="914400"/>
            <a:r>
              <a:rPr lang="en-US" sz="4000" b="1" dirty="0">
                <a:ln w="22225">
                  <a:noFill/>
                </a:ln>
              </a:rPr>
              <a:t>Praise Book</a:t>
            </a:r>
          </a:p>
        </p:txBody>
      </p:sp>
    </p:spTree>
    <p:extLst>
      <p:ext uri="{BB962C8B-B14F-4D97-AF65-F5344CB8AC3E}">
        <p14:creationId xmlns:p14="http://schemas.microsoft.com/office/powerpoint/2010/main" val="222761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2785196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38100"/>
            <a:ext cx="82296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Open our eyes, Lord,</a:t>
            </a:r>
          </a:p>
          <a:p>
            <a:pPr lvl="0" algn="ctr" defTabSz="914400">
              <a:lnSpc>
                <a:spcPct val="120000"/>
              </a:lnSpc>
            </a:pPr>
            <a:r>
              <a:rPr lang="en-US" sz="4000" dirty="0">
                <a:solidFill>
                  <a:prstClr val="black"/>
                </a:solidFill>
              </a:rPr>
              <a:t>We want to see Jesus,</a:t>
            </a:r>
          </a:p>
          <a:p>
            <a:pPr lvl="0" algn="ctr" defTabSz="914400">
              <a:lnSpc>
                <a:spcPct val="120000"/>
              </a:lnSpc>
            </a:pPr>
            <a:r>
              <a:rPr lang="en-US" sz="4000" dirty="0">
                <a:solidFill>
                  <a:prstClr val="black"/>
                </a:solidFill>
              </a:rPr>
              <a:t>To reach out and touch Him,</a:t>
            </a:r>
          </a:p>
          <a:p>
            <a:pPr lvl="0" algn="ctr" defTabSz="914400">
              <a:lnSpc>
                <a:spcPct val="120000"/>
              </a:lnSpc>
            </a:pPr>
            <a:r>
              <a:rPr lang="en-US" sz="4000" dirty="0">
                <a:solidFill>
                  <a:prstClr val="black"/>
                </a:solidFill>
              </a:rPr>
              <a:t>And say that we love Him.</a:t>
            </a:r>
          </a:p>
          <a:p>
            <a:pPr lvl="0" algn="ctr" defTabSz="914400">
              <a:lnSpc>
                <a:spcPct val="120000"/>
              </a:lnSpc>
            </a:pPr>
            <a:r>
              <a:rPr lang="en-US" sz="4000" dirty="0">
                <a:solidFill>
                  <a:prstClr val="black"/>
                </a:solidFill>
              </a:rPr>
              <a:t>Open our ears, Lord, </a:t>
            </a:r>
          </a:p>
          <a:p>
            <a:pPr lvl="0" algn="ctr" defTabSz="914400">
              <a:lnSpc>
                <a:spcPct val="120000"/>
              </a:lnSpc>
            </a:pPr>
            <a:r>
              <a:rPr lang="en-US" sz="4000" dirty="0">
                <a:solidFill>
                  <a:prstClr val="black"/>
                </a:solidFill>
              </a:rPr>
              <a:t>And help us to listen.</a:t>
            </a:r>
          </a:p>
          <a:p>
            <a:pPr lvl="0" algn="ctr" defTabSz="914400">
              <a:lnSpc>
                <a:spcPct val="120000"/>
              </a:lnSpc>
            </a:pPr>
            <a:r>
              <a:rPr lang="en-US" sz="4000" dirty="0">
                <a:solidFill>
                  <a:prstClr val="black"/>
                </a:solidFill>
              </a:rPr>
              <a:t>Open our eyes, Lord, </a:t>
            </a:r>
          </a:p>
          <a:p>
            <a:pPr lvl="0" algn="ctr" defTabSz="914400">
              <a:lnSpc>
                <a:spcPct val="120000"/>
              </a:lnSpc>
            </a:pPr>
            <a:r>
              <a:rPr lang="en-US" sz="4000" dirty="0">
                <a:solidFill>
                  <a:prstClr val="black"/>
                </a:solidFill>
              </a:rPr>
              <a:t>We want to see Jesus.</a:t>
            </a:r>
          </a:p>
        </p:txBody>
      </p:sp>
    </p:spTree>
    <p:extLst>
      <p:ext uri="{BB962C8B-B14F-4D97-AF65-F5344CB8AC3E}">
        <p14:creationId xmlns:p14="http://schemas.microsoft.com/office/powerpoint/2010/main" val="3038385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38100"/>
            <a:ext cx="82296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Open our eyes, Lord,</a:t>
            </a:r>
          </a:p>
          <a:p>
            <a:pPr lvl="0" algn="ctr" defTabSz="914400">
              <a:lnSpc>
                <a:spcPct val="120000"/>
              </a:lnSpc>
            </a:pPr>
            <a:r>
              <a:rPr lang="en-US" sz="4000" dirty="0">
                <a:solidFill>
                  <a:prstClr val="black"/>
                </a:solidFill>
              </a:rPr>
              <a:t>We want to see Jesus,</a:t>
            </a:r>
          </a:p>
          <a:p>
            <a:pPr lvl="0" algn="ctr" defTabSz="914400">
              <a:lnSpc>
                <a:spcPct val="120000"/>
              </a:lnSpc>
            </a:pPr>
            <a:r>
              <a:rPr lang="en-US" sz="4000" dirty="0">
                <a:solidFill>
                  <a:prstClr val="black"/>
                </a:solidFill>
              </a:rPr>
              <a:t>To reach out and touch Him,</a:t>
            </a:r>
          </a:p>
          <a:p>
            <a:pPr lvl="0" algn="ctr" defTabSz="914400">
              <a:lnSpc>
                <a:spcPct val="120000"/>
              </a:lnSpc>
            </a:pPr>
            <a:r>
              <a:rPr lang="en-US" sz="4000" dirty="0">
                <a:solidFill>
                  <a:prstClr val="black"/>
                </a:solidFill>
              </a:rPr>
              <a:t>And say that we love Him.</a:t>
            </a:r>
          </a:p>
          <a:p>
            <a:pPr lvl="0" algn="ctr" defTabSz="914400">
              <a:lnSpc>
                <a:spcPct val="120000"/>
              </a:lnSpc>
            </a:pPr>
            <a:r>
              <a:rPr lang="en-US" sz="4000" dirty="0">
                <a:solidFill>
                  <a:prstClr val="black"/>
                </a:solidFill>
              </a:rPr>
              <a:t>Open our ears, Lord, </a:t>
            </a:r>
          </a:p>
          <a:p>
            <a:pPr lvl="0" algn="ctr" defTabSz="914400">
              <a:lnSpc>
                <a:spcPct val="120000"/>
              </a:lnSpc>
            </a:pPr>
            <a:r>
              <a:rPr lang="en-US" sz="4000" dirty="0">
                <a:solidFill>
                  <a:prstClr val="black"/>
                </a:solidFill>
              </a:rPr>
              <a:t>And help us to listen.</a:t>
            </a:r>
          </a:p>
          <a:p>
            <a:pPr lvl="0" algn="ctr" defTabSz="914400">
              <a:lnSpc>
                <a:spcPct val="120000"/>
              </a:lnSpc>
            </a:pPr>
            <a:r>
              <a:rPr lang="en-US" sz="4000" dirty="0">
                <a:solidFill>
                  <a:prstClr val="black"/>
                </a:solidFill>
              </a:rPr>
              <a:t>Open our eyes, Lord, </a:t>
            </a:r>
          </a:p>
          <a:p>
            <a:pPr lvl="0" algn="ctr" defTabSz="914400">
              <a:lnSpc>
                <a:spcPct val="120000"/>
              </a:lnSpc>
            </a:pPr>
            <a:r>
              <a:rPr lang="en-US" sz="4000" dirty="0">
                <a:solidFill>
                  <a:prstClr val="black"/>
                </a:solidFill>
              </a:rPr>
              <a:t>We want to see Jesus.</a:t>
            </a:r>
          </a:p>
        </p:txBody>
      </p:sp>
    </p:spTree>
    <p:extLst>
      <p:ext uri="{BB962C8B-B14F-4D97-AF65-F5344CB8AC3E}">
        <p14:creationId xmlns:p14="http://schemas.microsoft.com/office/powerpoint/2010/main" val="622450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05"/>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3231654"/>
          </a:xfrm>
          <a:prstGeom prst="rect">
            <a:avLst/>
          </a:prstGeom>
          <a:noFill/>
        </p:spPr>
        <p:txBody>
          <a:bodyPr wrap="square" rtlCol="0">
            <a:spAutoFit/>
          </a:bodyPr>
          <a:lstStyle/>
          <a:p>
            <a:pPr algn="ctr"/>
            <a:r>
              <a:rPr lang="en-US" sz="4400" dirty="0">
                <a:solidFill>
                  <a:schemeClr val="bg1"/>
                </a:solidFill>
              </a:rPr>
              <a:t>THE SACRAMENT OF THE LORD’S SUPPER</a:t>
            </a:r>
          </a:p>
          <a:p>
            <a:pPr algn="ctr"/>
            <a:endParaRPr lang="en-US" sz="4400" dirty="0">
              <a:solidFill>
                <a:schemeClr val="bg1"/>
              </a:solidFill>
            </a:endParaRPr>
          </a:p>
          <a:p>
            <a:pPr algn="ctr"/>
            <a:r>
              <a:rPr lang="en-US" sz="2800" b="1" dirty="0">
                <a:solidFill>
                  <a:schemeClr val="bg1"/>
                </a:solidFill>
              </a:rPr>
              <a:t>check the bulletin for info</a:t>
            </a:r>
          </a:p>
        </p:txBody>
      </p:sp>
    </p:spTree>
    <p:extLst>
      <p:ext uri="{BB962C8B-B14F-4D97-AF65-F5344CB8AC3E}">
        <p14:creationId xmlns:p14="http://schemas.microsoft.com/office/powerpoint/2010/main" val="2681632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 sunset, night sky&#10;&#10;Description automatically generated">
            <a:extLst>
              <a:ext uri="{FF2B5EF4-FFF2-40B4-BE49-F238E27FC236}">
                <a16:creationId xmlns:a16="http://schemas.microsoft.com/office/drawing/2014/main" id="{AAA79367-434C-4D30-976C-59A484141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349060" y="6335264"/>
            <a:ext cx="1718740" cy="369332"/>
          </a:xfrm>
          <a:prstGeom prst="rect">
            <a:avLst/>
          </a:prstGeom>
        </p:spPr>
        <p:txBody>
          <a:bodyPr wrap="none">
            <a:spAutoFit/>
          </a:bodyPr>
          <a:lstStyle/>
          <a:p>
            <a:r>
              <a:rPr lang="en-US" b="1" dirty="0">
                <a:ln w="19050">
                  <a:noFill/>
                </a:ln>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1910492" y="5099858"/>
            <a:ext cx="2959465" cy="707886"/>
          </a:xfrm>
          <a:prstGeom prst="rect">
            <a:avLst/>
          </a:prstGeom>
        </p:spPr>
        <p:txBody>
          <a:bodyPr wrap="none">
            <a:spAutoFit/>
          </a:bodyPr>
          <a:lstStyle/>
          <a:p>
            <a:pPr lvl="0" algn="ctr" defTabSz="914400"/>
            <a:r>
              <a:rPr lang="en-US" sz="4000" b="1" dirty="0">
                <a:ln w="22225">
                  <a:noFill/>
                </a:ln>
              </a:rPr>
              <a:t>Hymn #500</a:t>
            </a:r>
          </a:p>
        </p:txBody>
      </p:sp>
    </p:spTree>
    <p:extLst>
      <p:ext uri="{BB962C8B-B14F-4D97-AF65-F5344CB8AC3E}">
        <p14:creationId xmlns:p14="http://schemas.microsoft.com/office/powerpoint/2010/main" val="4184615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199835"/>
            <a:ext cx="8193741" cy="4475071"/>
          </a:xfrm>
          <a:prstGeom prst="rect">
            <a:avLst/>
          </a:prstGeom>
          <a:noFill/>
        </p:spPr>
        <p:txBody>
          <a:bodyPr wrap="square" rtlCol="0">
            <a:spAutoFit/>
          </a:bodyPr>
          <a:lstStyle/>
          <a:p>
            <a:pPr lvl="0" algn="ctr" defTabSz="914400">
              <a:lnSpc>
                <a:spcPct val="120000"/>
              </a:lnSpc>
            </a:pPr>
            <a:r>
              <a:rPr lang="en-US" sz="4000" dirty="0">
                <a:solidFill>
                  <a:prstClr val="black"/>
                </a:solidFill>
              </a:rPr>
              <a:t>Abide with me fast falls the eventide;</a:t>
            </a:r>
          </a:p>
          <a:p>
            <a:pPr lvl="0" algn="ctr" defTabSz="914400">
              <a:lnSpc>
                <a:spcPct val="120000"/>
              </a:lnSpc>
            </a:pPr>
            <a:r>
              <a:rPr lang="en-US" sz="4000" dirty="0">
                <a:solidFill>
                  <a:prstClr val="black"/>
                </a:solidFill>
              </a:rPr>
              <a:t>The darkness deepens Lord, with me abide;</a:t>
            </a:r>
          </a:p>
          <a:p>
            <a:pPr lvl="0" algn="ctr" defTabSz="914400">
              <a:lnSpc>
                <a:spcPct val="120000"/>
              </a:lnSpc>
            </a:pPr>
            <a:r>
              <a:rPr lang="en-US" sz="4000" dirty="0">
                <a:solidFill>
                  <a:prstClr val="black"/>
                </a:solidFill>
              </a:rPr>
              <a:t>When other helpers fail and comforts flee,</a:t>
            </a:r>
          </a:p>
          <a:p>
            <a:pPr lvl="0" algn="ctr" defTabSz="914400">
              <a:lnSpc>
                <a:spcPct val="120000"/>
              </a:lnSpc>
            </a:pPr>
            <a:r>
              <a:rPr lang="en-US" sz="4000" dirty="0">
                <a:solidFill>
                  <a:prstClr val="black"/>
                </a:solidFill>
              </a:rPr>
              <a:t>Help of the helpless, O abide with me.</a:t>
            </a:r>
          </a:p>
        </p:txBody>
      </p:sp>
    </p:spTree>
    <p:extLst>
      <p:ext uri="{BB962C8B-B14F-4D97-AF65-F5344CB8AC3E}">
        <p14:creationId xmlns:p14="http://schemas.microsoft.com/office/powerpoint/2010/main" val="3931529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784196"/>
            <a:ext cx="8193741" cy="5213735"/>
          </a:xfrm>
          <a:prstGeom prst="rect">
            <a:avLst/>
          </a:prstGeom>
          <a:noFill/>
        </p:spPr>
        <p:txBody>
          <a:bodyPr wrap="square" rtlCol="0">
            <a:spAutoFit/>
          </a:bodyPr>
          <a:lstStyle/>
          <a:p>
            <a:pPr lvl="0" algn="ctr" defTabSz="914400">
              <a:lnSpc>
                <a:spcPct val="120000"/>
              </a:lnSpc>
            </a:pPr>
            <a:r>
              <a:rPr lang="en-US" sz="4000" dirty="0">
                <a:solidFill>
                  <a:prstClr val="black"/>
                </a:solidFill>
              </a:rPr>
              <a:t>Swift to its close ebbs out life’s little day;</a:t>
            </a:r>
          </a:p>
          <a:p>
            <a:pPr lvl="0" algn="ctr" defTabSz="914400">
              <a:lnSpc>
                <a:spcPct val="120000"/>
              </a:lnSpc>
            </a:pPr>
            <a:r>
              <a:rPr lang="en-US" sz="4000" dirty="0">
                <a:solidFill>
                  <a:prstClr val="black"/>
                </a:solidFill>
              </a:rPr>
              <a:t>Earth’s joys grow dim, its glories pass away;</a:t>
            </a:r>
          </a:p>
          <a:p>
            <a:pPr lvl="0" algn="ctr" defTabSz="914400">
              <a:lnSpc>
                <a:spcPct val="120000"/>
              </a:lnSpc>
            </a:pPr>
            <a:r>
              <a:rPr lang="en-US" sz="4000" dirty="0">
                <a:solidFill>
                  <a:prstClr val="black"/>
                </a:solidFill>
              </a:rPr>
              <a:t>Change and decay in all around I see;</a:t>
            </a:r>
          </a:p>
          <a:p>
            <a:pPr lvl="0" algn="ctr" defTabSz="914400">
              <a:lnSpc>
                <a:spcPct val="120000"/>
              </a:lnSpc>
            </a:pPr>
            <a:r>
              <a:rPr lang="en-US" sz="4000" dirty="0">
                <a:solidFill>
                  <a:prstClr val="black"/>
                </a:solidFill>
              </a:rPr>
              <a:t>O Thou who </a:t>
            </a:r>
            <a:r>
              <a:rPr lang="en-US" sz="4000" dirty="0" err="1">
                <a:solidFill>
                  <a:prstClr val="black"/>
                </a:solidFill>
              </a:rPr>
              <a:t>changest</a:t>
            </a:r>
            <a:r>
              <a:rPr lang="en-US" sz="4000" dirty="0">
                <a:solidFill>
                  <a:prstClr val="black"/>
                </a:solidFill>
              </a:rPr>
              <a:t> not, abide with me.</a:t>
            </a:r>
          </a:p>
        </p:txBody>
      </p:sp>
    </p:spTree>
    <p:extLst>
      <p:ext uri="{BB962C8B-B14F-4D97-AF65-F5344CB8AC3E}">
        <p14:creationId xmlns:p14="http://schemas.microsoft.com/office/powerpoint/2010/main" val="699597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1692"/>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I need Thy presence every passing hour;</a:t>
            </a:r>
          </a:p>
          <a:p>
            <a:pPr lvl="0" algn="ctr" defTabSz="914400">
              <a:lnSpc>
                <a:spcPct val="120000"/>
              </a:lnSpc>
            </a:pPr>
            <a:r>
              <a:rPr lang="en-US" sz="4000" dirty="0">
                <a:solidFill>
                  <a:prstClr val="black"/>
                </a:solidFill>
              </a:rPr>
              <a:t>What but Thy grace can foil the tempter’s power?</a:t>
            </a:r>
          </a:p>
          <a:p>
            <a:pPr lvl="0" algn="ctr" defTabSz="914400">
              <a:lnSpc>
                <a:spcPct val="120000"/>
              </a:lnSpc>
            </a:pPr>
            <a:r>
              <a:rPr lang="en-US" sz="4000" dirty="0">
                <a:solidFill>
                  <a:prstClr val="black"/>
                </a:solidFill>
              </a:rPr>
              <a:t>Who like Thyself my guide and stay can be?</a:t>
            </a:r>
          </a:p>
          <a:p>
            <a:pPr lvl="0" algn="ctr" defTabSz="914400">
              <a:lnSpc>
                <a:spcPct val="120000"/>
              </a:lnSpc>
            </a:pPr>
            <a:r>
              <a:rPr lang="en-US" sz="4000" dirty="0">
                <a:solidFill>
                  <a:prstClr val="black"/>
                </a:solidFill>
              </a:rPr>
              <a:t>Through cloud and sunshine, O abide with me.</a:t>
            </a:r>
          </a:p>
        </p:txBody>
      </p:sp>
    </p:spTree>
    <p:extLst>
      <p:ext uri="{BB962C8B-B14F-4D97-AF65-F5344CB8AC3E}">
        <p14:creationId xmlns:p14="http://schemas.microsoft.com/office/powerpoint/2010/main" val="2805541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834074"/>
            <a:ext cx="8193741" cy="5213735"/>
          </a:xfrm>
          <a:prstGeom prst="rect">
            <a:avLst/>
          </a:prstGeom>
          <a:noFill/>
        </p:spPr>
        <p:txBody>
          <a:bodyPr wrap="square" rtlCol="0">
            <a:spAutoFit/>
          </a:bodyPr>
          <a:lstStyle/>
          <a:p>
            <a:pPr lvl="0" algn="ctr" defTabSz="914400">
              <a:lnSpc>
                <a:spcPct val="120000"/>
              </a:lnSpc>
            </a:pPr>
            <a:r>
              <a:rPr lang="en-US" sz="4000" dirty="0">
                <a:solidFill>
                  <a:prstClr val="black"/>
                </a:solidFill>
              </a:rPr>
              <a:t>I fear no foe, with Thee at hand to bless; </a:t>
            </a:r>
          </a:p>
          <a:p>
            <a:pPr lvl="0" algn="ctr" defTabSz="914400">
              <a:lnSpc>
                <a:spcPct val="120000"/>
              </a:lnSpc>
            </a:pPr>
            <a:r>
              <a:rPr lang="en-US" sz="4000" dirty="0">
                <a:solidFill>
                  <a:prstClr val="black"/>
                </a:solidFill>
              </a:rPr>
              <a:t>Ills have no weight and tears no bitterness;</a:t>
            </a:r>
          </a:p>
          <a:p>
            <a:pPr lvl="0" algn="ctr" defTabSz="914400">
              <a:lnSpc>
                <a:spcPct val="120000"/>
              </a:lnSpc>
            </a:pPr>
            <a:r>
              <a:rPr lang="en-US" sz="4000" dirty="0">
                <a:solidFill>
                  <a:prstClr val="black"/>
                </a:solidFill>
              </a:rPr>
              <a:t>Where is death’s string? where, grave, thy victory?</a:t>
            </a:r>
          </a:p>
          <a:p>
            <a:pPr lvl="0" algn="ctr" defTabSz="914400">
              <a:lnSpc>
                <a:spcPct val="120000"/>
              </a:lnSpc>
            </a:pPr>
            <a:r>
              <a:rPr lang="en-US" sz="4000" dirty="0">
                <a:solidFill>
                  <a:prstClr val="black"/>
                </a:solidFill>
              </a:rPr>
              <a:t>I triumph still if Thou abide with me.</a:t>
            </a:r>
          </a:p>
        </p:txBody>
      </p:sp>
    </p:spTree>
    <p:extLst>
      <p:ext uri="{BB962C8B-B14F-4D97-AF65-F5344CB8AC3E}">
        <p14:creationId xmlns:p14="http://schemas.microsoft.com/office/powerpoint/2010/main" val="3732791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825761"/>
            <a:ext cx="8193741" cy="5213735"/>
          </a:xfrm>
          <a:prstGeom prst="rect">
            <a:avLst/>
          </a:prstGeom>
          <a:noFill/>
        </p:spPr>
        <p:txBody>
          <a:bodyPr wrap="square" rtlCol="0">
            <a:spAutoFit/>
          </a:bodyPr>
          <a:lstStyle/>
          <a:p>
            <a:pPr lvl="0" algn="ctr" defTabSz="914400">
              <a:lnSpc>
                <a:spcPct val="120000"/>
              </a:lnSpc>
            </a:pPr>
            <a:r>
              <a:rPr lang="en-US" sz="4000" dirty="0">
                <a:solidFill>
                  <a:prstClr val="black"/>
                </a:solidFill>
              </a:rPr>
              <a:t>Hold Thou Thy cross before my closing eyes;</a:t>
            </a:r>
          </a:p>
          <a:p>
            <a:pPr lvl="0" algn="ctr" defTabSz="914400">
              <a:lnSpc>
                <a:spcPct val="120000"/>
              </a:lnSpc>
            </a:pPr>
            <a:r>
              <a:rPr lang="en-US" sz="4000" dirty="0">
                <a:solidFill>
                  <a:prstClr val="black"/>
                </a:solidFill>
              </a:rPr>
              <a:t>Shine thru the gloom and point me to the skies;</a:t>
            </a:r>
          </a:p>
          <a:p>
            <a:pPr lvl="0" algn="ctr" defTabSz="914400">
              <a:lnSpc>
                <a:spcPct val="120000"/>
              </a:lnSpc>
            </a:pPr>
            <a:r>
              <a:rPr lang="en-US" sz="4000" dirty="0">
                <a:solidFill>
                  <a:prstClr val="black"/>
                </a:solidFill>
              </a:rPr>
              <a:t>Heaven’s morning breaks and earth’s vain shadows flee;</a:t>
            </a:r>
          </a:p>
          <a:p>
            <a:pPr lvl="0" algn="ctr" defTabSz="914400">
              <a:lnSpc>
                <a:spcPct val="120000"/>
              </a:lnSpc>
            </a:pPr>
            <a:r>
              <a:rPr lang="en-US" sz="4000" dirty="0">
                <a:solidFill>
                  <a:prstClr val="black"/>
                </a:solidFill>
              </a:rPr>
              <a:t>In life, in death, O Lord, abide with me.</a:t>
            </a:r>
          </a:p>
        </p:txBody>
      </p:sp>
    </p:spTree>
    <p:extLst>
      <p:ext uri="{BB962C8B-B14F-4D97-AF65-F5344CB8AC3E}">
        <p14:creationId xmlns:p14="http://schemas.microsoft.com/office/powerpoint/2010/main" val="2298209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ss on a rock&#10;&#10;Description automatically generated with low confidence">
            <a:extLst>
              <a:ext uri="{FF2B5EF4-FFF2-40B4-BE49-F238E27FC236}">
                <a16:creationId xmlns:a16="http://schemas.microsoft.com/office/drawing/2014/main" id="{5A6304B5-E849-4CFC-919C-3E9F69E4E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Rectangle 1">
            <a:extLst>
              <a:ext uri="{FF2B5EF4-FFF2-40B4-BE49-F238E27FC236}">
                <a16:creationId xmlns:a16="http://schemas.microsoft.com/office/drawing/2014/main" id="{1DE565ED-ED75-72C8-A470-BFF853EA0FFA}"/>
              </a:ext>
            </a:extLst>
          </p:cNvPr>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198877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Have mercy on me, O God, according to Your unfailing love;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572500" cy="1938992"/>
          </a:xfrm>
          <a:prstGeom prst="rect">
            <a:avLst/>
          </a:prstGeom>
        </p:spPr>
        <p:txBody>
          <a:bodyPr wrap="square">
            <a:spAutoFit/>
          </a:bodyPr>
          <a:lstStyle/>
          <a:p>
            <a:r>
              <a:rPr lang="en-US" sz="4000" b="1" dirty="0"/>
              <a:t>People: </a:t>
            </a:r>
          </a:p>
          <a:p>
            <a:r>
              <a:rPr lang="en-US" sz="4000" b="1" dirty="0"/>
              <a:t>	 According to Your great compassion blot out my transgressions.</a:t>
            </a:r>
            <a:endParaRPr lang="en-US" sz="4000" dirty="0"/>
          </a:p>
        </p:txBody>
      </p:sp>
    </p:spTree>
    <p:extLst>
      <p:ext uri="{BB962C8B-B14F-4D97-AF65-F5344CB8AC3E}">
        <p14:creationId xmlns:p14="http://schemas.microsoft.com/office/powerpoint/2010/main" val="1408621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ss on a rock&#10;&#10;Description automatically generated with low confidence">
            <a:extLst>
              <a:ext uri="{FF2B5EF4-FFF2-40B4-BE49-F238E27FC236}">
                <a16:creationId xmlns:a16="http://schemas.microsoft.com/office/drawing/2014/main" id="{5A6304B5-E849-4CFC-919C-3E9F69E4E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Rectangle 2">
            <a:extLst>
              <a:ext uri="{FF2B5EF4-FFF2-40B4-BE49-F238E27FC236}">
                <a16:creationId xmlns:a16="http://schemas.microsoft.com/office/drawing/2014/main" id="{4D0AA17A-0B0D-9A5A-BF1B-F777AA312234}"/>
              </a:ext>
            </a:extLst>
          </p:cNvPr>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5" name="Rectangle 4">
            <a:extLst>
              <a:ext uri="{FF2B5EF4-FFF2-40B4-BE49-F238E27FC236}">
                <a16:creationId xmlns:a16="http://schemas.microsoft.com/office/drawing/2014/main" id="{DB14AEAF-60A5-B9EF-2C33-E34D1F04C1E9}"/>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251518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Wash away all my iniquity and cleanse me from my sin.</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581400"/>
            <a:ext cx="8343900" cy="1938992"/>
          </a:xfrm>
          <a:prstGeom prst="rect">
            <a:avLst/>
          </a:prstGeom>
        </p:spPr>
        <p:txBody>
          <a:bodyPr wrap="square">
            <a:spAutoFit/>
          </a:bodyPr>
          <a:lstStyle/>
          <a:p>
            <a:r>
              <a:rPr lang="en-US" sz="4000" b="1" dirty="0"/>
              <a:t>People: </a:t>
            </a:r>
          </a:p>
          <a:p>
            <a:r>
              <a:rPr lang="en-US" sz="4000" b="1" dirty="0"/>
              <a:t>	For I know my transgressions, and my sin is always before me.</a:t>
            </a:r>
            <a:endParaRPr lang="en-US" sz="4000" dirty="0"/>
          </a:p>
        </p:txBody>
      </p:sp>
    </p:spTree>
    <p:extLst>
      <p:ext uri="{BB962C8B-B14F-4D97-AF65-F5344CB8AC3E}">
        <p14:creationId xmlns:p14="http://schemas.microsoft.com/office/powerpoint/2010/main" val="41579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2554545"/>
          </a:xfrm>
          <a:prstGeom prst="rect">
            <a:avLst/>
          </a:prstGeom>
        </p:spPr>
        <p:txBody>
          <a:bodyPr wrap="square">
            <a:spAutoFit/>
          </a:bodyPr>
          <a:lstStyle/>
          <a:p>
            <a:r>
              <a:rPr lang="en-US" sz="4000" dirty="0"/>
              <a:t>Leader: </a:t>
            </a:r>
          </a:p>
          <a:p>
            <a:r>
              <a:rPr lang="en-US" sz="4000" dirty="0"/>
              <a:t>	Against You, You only, have I sinned and done what is evil in Your sight;</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2554545"/>
          </a:xfrm>
          <a:prstGeom prst="rect">
            <a:avLst/>
          </a:prstGeom>
        </p:spPr>
        <p:txBody>
          <a:bodyPr wrap="square">
            <a:spAutoFit/>
          </a:bodyPr>
          <a:lstStyle/>
          <a:p>
            <a:r>
              <a:rPr lang="en-US" sz="4000" b="1" dirty="0"/>
              <a:t>All: </a:t>
            </a:r>
          </a:p>
          <a:p>
            <a:r>
              <a:rPr lang="en-US" sz="4000" b="1" dirty="0"/>
              <a:t>	Surely I was sinful at birth, sinful from the time my mother conceived me.</a:t>
            </a:r>
            <a:endParaRPr lang="en-US" sz="4000" dirty="0"/>
          </a:p>
        </p:txBody>
      </p:sp>
    </p:spTree>
    <p:extLst>
      <p:ext uri="{BB962C8B-B14F-4D97-AF65-F5344CB8AC3E}">
        <p14:creationId xmlns:p14="http://schemas.microsoft.com/office/powerpoint/2010/main" val="321906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0D9C0B-346D-4938-843F-E8C231770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90197"/>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4572000" y="4188853"/>
            <a:ext cx="2593980" cy="707886"/>
          </a:xfrm>
          <a:prstGeom prst="rect">
            <a:avLst/>
          </a:prstGeom>
        </p:spPr>
        <p:txBody>
          <a:bodyPr wrap="none">
            <a:spAutoFit/>
          </a:bodyPr>
          <a:lstStyle/>
          <a:p>
            <a:pPr lvl="0" algn="ctr" defTabSz="914400"/>
            <a:r>
              <a:rPr lang="en-US" sz="4000" b="1" dirty="0">
                <a:ln w="22225">
                  <a:noFill/>
                </a:ln>
                <a:solidFill>
                  <a:schemeClr val="bg1"/>
                </a:solidFill>
              </a:rPr>
              <a:t>Hymn #251</a:t>
            </a:r>
          </a:p>
        </p:txBody>
      </p:sp>
    </p:spTree>
    <p:extLst>
      <p:ext uri="{BB962C8B-B14F-4D97-AF65-F5344CB8AC3E}">
        <p14:creationId xmlns:p14="http://schemas.microsoft.com/office/powerpoint/2010/main" val="2129610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1502</Words>
  <Application>Microsoft Office PowerPoint</Application>
  <PresentationFormat>On-screen Show (4:3)</PresentationFormat>
  <Paragraphs>126</Paragraphs>
  <Slides>50</Slides>
  <Notes>5</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50</vt:i4>
      </vt:variant>
    </vt:vector>
  </HeadingPairs>
  <TitlesOfParts>
    <vt:vector size="66" baseType="lpstr">
      <vt:lpstr>Adobe Caslon Pro Bold</vt:lpstr>
      <vt:lpstr>Adobe Fangsong Std R</vt:lpstr>
      <vt:lpstr>Algerian</vt:lpstr>
      <vt:lpstr>Arial</vt:lpstr>
      <vt:lpstr>Arial </vt:lpstr>
      <vt:lpstr>Arial Black</vt:lpstr>
      <vt:lpstr>Calibri</vt:lpstr>
      <vt:lpstr>Gill Sans MT</vt:lpstr>
      <vt:lpstr>Perpetua</vt:lpstr>
      <vt:lpstr>Office Theme</vt:lpstr>
      <vt:lpstr>1_Office Theme</vt:lpstr>
      <vt:lpstr>8_Office Theme</vt:lpstr>
      <vt:lpstr>11_Office Theme</vt:lpstr>
      <vt:lpstr>10_Office Theme</vt:lpstr>
      <vt:lpstr>6_Office Theme</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50:15-21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darks</dc:creator>
  <cp:lastModifiedBy>Sanctuary PC</cp:lastModifiedBy>
  <cp:revision>23</cp:revision>
  <dcterms:created xsi:type="dcterms:W3CDTF">2019-01-30T20:27:15Z</dcterms:created>
  <dcterms:modified xsi:type="dcterms:W3CDTF">2024-02-14T23:21:03Z</dcterms:modified>
</cp:coreProperties>
</file>