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56" r:id="rId4"/>
    <p:sldMasterId id="2147484368" r:id="rId5"/>
    <p:sldMasterId id="2147484380" r:id="rId6"/>
    <p:sldMasterId id="2147484404" r:id="rId7"/>
    <p:sldMasterId id="2147484416" r:id="rId8"/>
  </p:sldMasterIdLst>
  <p:notesMasterIdLst>
    <p:notesMasterId r:id="rId67"/>
  </p:notesMasterIdLst>
  <p:handoutMasterIdLst>
    <p:handoutMasterId r:id="rId68"/>
  </p:handoutMasterIdLst>
  <p:sldIdLst>
    <p:sldId id="2247" r:id="rId9"/>
    <p:sldId id="2496" r:id="rId10"/>
    <p:sldId id="2509" r:id="rId11"/>
    <p:sldId id="1163" r:id="rId12"/>
    <p:sldId id="1326" r:id="rId13"/>
    <p:sldId id="1165" r:id="rId14"/>
    <p:sldId id="1400" r:id="rId15"/>
    <p:sldId id="1138" r:id="rId16"/>
    <p:sldId id="1139" r:id="rId17"/>
    <p:sldId id="1270" r:id="rId18"/>
    <p:sldId id="1271" r:id="rId19"/>
    <p:sldId id="1272" r:id="rId20"/>
    <p:sldId id="659" r:id="rId21"/>
    <p:sldId id="1143" r:id="rId22"/>
    <p:sldId id="1144" r:id="rId23"/>
    <p:sldId id="1145" r:id="rId24"/>
    <p:sldId id="2499" r:id="rId25"/>
    <p:sldId id="466" r:id="rId26"/>
    <p:sldId id="1402" r:id="rId27"/>
    <p:sldId id="2500" r:id="rId28"/>
    <p:sldId id="388" r:id="rId29"/>
    <p:sldId id="2297" r:id="rId30"/>
    <p:sldId id="1201" r:id="rId31"/>
    <p:sldId id="1167" r:id="rId32"/>
    <p:sldId id="2507" r:id="rId33"/>
    <p:sldId id="2508" r:id="rId34"/>
    <p:sldId id="704" r:id="rId35"/>
    <p:sldId id="705" r:id="rId36"/>
    <p:sldId id="2392" r:id="rId37"/>
    <p:sldId id="2094" r:id="rId38"/>
    <p:sldId id="2510" r:id="rId39"/>
    <p:sldId id="2214" r:id="rId40"/>
    <p:sldId id="2215" r:id="rId41"/>
    <p:sldId id="2336" r:id="rId42"/>
    <p:sldId id="2216" r:id="rId43"/>
    <p:sldId id="2515" r:id="rId44"/>
    <p:sldId id="2516" r:id="rId45"/>
    <p:sldId id="2495" r:id="rId46"/>
    <p:sldId id="687" r:id="rId47"/>
    <p:sldId id="1979" r:id="rId48"/>
    <p:sldId id="2514" r:id="rId49"/>
    <p:sldId id="625" r:id="rId50"/>
    <p:sldId id="1384" r:id="rId51"/>
    <p:sldId id="2511" r:id="rId52"/>
    <p:sldId id="2512" r:id="rId53"/>
    <p:sldId id="1405" r:id="rId54"/>
    <p:sldId id="1848" r:id="rId55"/>
    <p:sldId id="1720" r:id="rId56"/>
    <p:sldId id="1721" r:id="rId57"/>
    <p:sldId id="1722" r:id="rId58"/>
    <p:sldId id="1723" r:id="rId59"/>
    <p:sldId id="1724" r:id="rId60"/>
    <p:sldId id="1725" r:id="rId61"/>
    <p:sldId id="1726" r:id="rId62"/>
    <p:sldId id="1727" r:id="rId63"/>
    <p:sldId id="265" r:id="rId64"/>
    <p:sldId id="1059" r:id="rId65"/>
    <p:sldId id="1240" r:id="rId6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4B8427"/>
    <a:srgbClr val="205715"/>
    <a:srgbClr val="602E04"/>
    <a:srgbClr val="CC6600"/>
    <a:srgbClr val="9966FF"/>
    <a:srgbClr val="996600"/>
    <a:srgbClr val="FFCC66"/>
    <a:srgbClr val="CCCC00"/>
    <a:srgbClr val="4C5F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94541" autoAdjust="0"/>
  </p:normalViewPr>
  <p:slideViewPr>
    <p:cSldViewPr>
      <p:cViewPr varScale="1">
        <p:scale>
          <a:sx n="63" d="100"/>
          <a:sy n="63" d="100"/>
        </p:scale>
        <p:origin x="90" y="1008"/>
      </p:cViewPr>
      <p:guideLst>
        <p:guide orient="horz" pos="2112"/>
        <p:guide pos="2880"/>
      </p:guideLst>
    </p:cSldViewPr>
  </p:slideViewPr>
  <p:outlineViewPr>
    <p:cViewPr>
      <p:scale>
        <a:sx n="33" d="100"/>
        <a:sy n="33" d="100"/>
      </p:scale>
      <p:origin x="0" y="2525"/>
    </p:cViewPr>
  </p:outlineViewPr>
  <p:notesTextViewPr>
    <p:cViewPr>
      <p:scale>
        <a:sx n="1" d="1"/>
        <a:sy n="1" d="1"/>
      </p:scale>
      <p:origin x="0" y="0"/>
    </p:cViewPr>
  </p:notesTextViewPr>
  <p:sorterViewPr>
    <p:cViewPr>
      <p:scale>
        <a:sx n="66" d="100"/>
        <a:sy n="66" d="100"/>
      </p:scale>
      <p:origin x="0" y="25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handoutMaster" Target="handoutMasters/handoutMaster1.xml"/><Relationship Id="rId7" Type="http://schemas.openxmlformats.org/officeDocument/2006/relationships/slideMaster" Target="slideMasters/slideMaster4.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A35C2003-CB8A-4723-845F-182C6A17D420}" type="slidenum">
              <a:rPr lang="en-US" smtClean="0"/>
              <a:pPr/>
              <a:t>‹#›</a:t>
            </a:fld>
            <a:endParaRPr lang="en-US" dirty="0"/>
          </a:p>
        </p:txBody>
      </p:sp>
    </p:spTree>
    <p:extLst>
      <p:ext uri="{BB962C8B-B14F-4D97-AF65-F5344CB8AC3E}">
        <p14:creationId xmlns:p14="http://schemas.microsoft.com/office/powerpoint/2010/main" val="237328115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283AB573-CC88-4154-99CD-B89E0BD4C0E1}" type="slidenum">
              <a:rPr lang="en-US" smtClean="0"/>
              <a:pPr/>
              <a:t>‹#›</a:t>
            </a:fld>
            <a:endParaRPr lang="en-US" dirty="0"/>
          </a:p>
        </p:txBody>
      </p:sp>
    </p:spTree>
    <p:extLst>
      <p:ext uri="{BB962C8B-B14F-4D97-AF65-F5344CB8AC3E}">
        <p14:creationId xmlns:p14="http://schemas.microsoft.com/office/powerpoint/2010/main" val="198722235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AB573-CC88-4154-99CD-B89E0BD4C0E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Header Placeholder 11"/>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951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31672">
              <a:defRPr sz="3600" b="1">
                <a:solidFill>
                  <a:schemeClr val="bg1"/>
                </a:solidFill>
                <a:latin typeface="Georgia" pitchFamily="18" charset="0"/>
              </a:defRPr>
            </a:lvl1pPr>
            <a:lvl2pPr marL="742798" indent="-285691" defTabSz="931672">
              <a:defRPr sz="3600" b="1">
                <a:solidFill>
                  <a:schemeClr val="bg1"/>
                </a:solidFill>
                <a:latin typeface="Georgia" pitchFamily="18" charset="0"/>
              </a:defRPr>
            </a:lvl2pPr>
            <a:lvl3pPr marL="1142766" indent="-228553" defTabSz="931672">
              <a:defRPr sz="3600" b="1">
                <a:solidFill>
                  <a:schemeClr val="bg1"/>
                </a:solidFill>
                <a:latin typeface="Georgia" pitchFamily="18" charset="0"/>
              </a:defRPr>
            </a:lvl3pPr>
            <a:lvl4pPr marL="1599873" indent="-228553" defTabSz="931672">
              <a:defRPr sz="3600" b="1">
                <a:solidFill>
                  <a:schemeClr val="bg1"/>
                </a:solidFill>
                <a:latin typeface="Georgia" pitchFamily="18" charset="0"/>
              </a:defRPr>
            </a:lvl4pPr>
            <a:lvl5pPr marL="2056979" indent="-228553" defTabSz="931672">
              <a:defRPr sz="3600" b="1">
                <a:solidFill>
                  <a:schemeClr val="bg1"/>
                </a:solidFill>
                <a:latin typeface="Georgia" pitchFamily="18" charset="0"/>
              </a:defRPr>
            </a:lvl5pPr>
            <a:lvl6pPr marL="2514085" indent="-228553" defTabSz="931672" eaLnBrk="0" fontAlgn="base" hangingPunct="0">
              <a:spcBef>
                <a:spcPct val="0"/>
              </a:spcBef>
              <a:spcAft>
                <a:spcPct val="0"/>
              </a:spcAft>
              <a:defRPr sz="3600" b="1">
                <a:solidFill>
                  <a:schemeClr val="bg1"/>
                </a:solidFill>
                <a:latin typeface="Georgia" pitchFamily="18" charset="0"/>
              </a:defRPr>
            </a:lvl6pPr>
            <a:lvl7pPr marL="2971193" indent="-228553" defTabSz="931672" eaLnBrk="0" fontAlgn="base" hangingPunct="0">
              <a:spcBef>
                <a:spcPct val="0"/>
              </a:spcBef>
              <a:spcAft>
                <a:spcPct val="0"/>
              </a:spcAft>
              <a:defRPr sz="3600" b="1">
                <a:solidFill>
                  <a:schemeClr val="bg1"/>
                </a:solidFill>
                <a:latin typeface="Georgia" pitchFamily="18" charset="0"/>
              </a:defRPr>
            </a:lvl7pPr>
            <a:lvl8pPr marL="3428299" indent="-228553" defTabSz="931672" eaLnBrk="0" fontAlgn="base" hangingPunct="0">
              <a:spcBef>
                <a:spcPct val="0"/>
              </a:spcBef>
              <a:spcAft>
                <a:spcPct val="0"/>
              </a:spcAft>
              <a:defRPr sz="3600" b="1">
                <a:solidFill>
                  <a:schemeClr val="bg1"/>
                </a:solidFill>
                <a:latin typeface="Georgia" pitchFamily="18" charset="0"/>
              </a:defRPr>
            </a:lvl8pPr>
            <a:lvl9pPr marL="3885405" indent="-228553" defTabSz="931672" eaLnBrk="0" fontAlgn="base" hangingPunct="0">
              <a:spcBef>
                <a:spcPct val="0"/>
              </a:spcBef>
              <a:spcAft>
                <a:spcPct val="0"/>
              </a:spcAft>
              <a:defRPr sz="3600" b="1">
                <a:solidFill>
                  <a:schemeClr val="bg1"/>
                </a:solidFill>
                <a:latin typeface="Georgia" pitchFamily="18" charset="0"/>
              </a:defRPr>
            </a:lvl9pPr>
          </a:lstStyle>
          <a:p>
            <a:fld id="{40432F5A-6917-444E-B41D-A52F496341BF}" type="slidenum">
              <a:rPr lang="en-US" altLang="en-US" sz="1300" b="0">
                <a:solidFill>
                  <a:srgbClr val="000000"/>
                </a:solidFill>
                <a:latin typeface="Arial" pitchFamily="34" charset="0"/>
              </a:rPr>
              <a:pPr/>
              <a:t>20</a:t>
            </a:fld>
            <a:endParaRPr lang="en-US" altLang="en-US" sz="1300" b="0" dirty="0">
              <a:solidFill>
                <a:srgbClr val="000000"/>
              </a:solidFill>
              <a:latin typeface="Arial"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9" name="Header Placeholder 8"/>
          <p:cNvSpPr>
            <a:spLocks noGrp="1"/>
          </p:cNvSpPr>
          <p:nvPr>
            <p:ph type="hdr" sz="quarter" idx="10"/>
          </p:nvPr>
        </p:nvSpPr>
        <p:spPr/>
        <p:txBody>
          <a:bodyPr/>
          <a:lstStyle/>
          <a:p>
            <a:endParaRPr lang="en-US" dirty="0"/>
          </a:p>
        </p:txBody>
      </p:sp>
      <p:sp>
        <p:nvSpPr>
          <p:cNvPr id="2" name="Footer Placeholder 1"/>
          <p:cNvSpPr>
            <a:spLocks noGrp="1"/>
          </p:cNvSpPr>
          <p:nvPr>
            <p:ph type="ftr" sz="quarter" idx="1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31672">
              <a:defRPr sz="3600" b="1">
                <a:solidFill>
                  <a:schemeClr val="bg1"/>
                </a:solidFill>
                <a:latin typeface="Georgia" pitchFamily="18" charset="0"/>
              </a:defRPr>
            </a:lvl1pPr>
            <a:lvl2pPr marL="742798" indent="-285691" defTabSz="931672">
              <a:defRPr sz="3600" b="1">
                <a:solidFill>
                  <a:schemeClr val="bg1"/>
                </a:solidFill>
                <a:latin typeface="Georgia" pitchFamily="18" charset="0"/>
              </a:defRPr>
            </a:lvl2pPr>
            <a:lvl3pPr marL="1142766" indent="-228553" defTabSz="931672">
              <a:defRPr sz="3600" b="1">
                <a:solidFill>
                  <a:schemeClr val="bg1"/>
                </a:solidFill>
                <a:latin typeface="Georgia" pitchFamily="18" charset="0"/>
              </a:defRPr>
            </a:lvl3pPr>
            <a:lvl4pPr marL="1599873" indent="-228553" defTabSz="931672">
              <a:defRPr sz="3600" b="1">
                <a:solidFill>
                  <a:schemeClr val="bg1"/>
                </a:solidFill>
                <a:latin typeface="Georgia" pitchFamily="18" charset="0"/>
              </a:defRPr>
            </a:lvl4pPr>
            <a:lvl5pPr marL="2056979" indent="-228553" defTabSz="931672">
              <a:defRPr sz="3600" b="1">
                <a:solidFill>
                  <a:schemeClr val="bg1"/>
                </a:solidFill>
                <a:latin typeface="Georgia" pitchFamily="18" charset="0"/>
              </a:defRPr>
            </a:lvl5pPr>
            <a:lvl6pPr marL="2514085" indent="-228553" defTabSz="931672" eaLnBrk="0" fontAlgn="base" hangingPunct="0">
              <a:spcBef>
                <a:spcPct val="0"/>
              </a:spcBef>
              <a:spcAft>
                <a:spcPct val="0"/>
              </a:spcAft>
              <a:defRPr sz="3600" b="1">
                <a:solidFill>
                  <a:schemeClr val="bg1"/>
                </a:solidFill>
                <a:latin typeface="Georgia" pitchFamily="18" charset="0"/>
              </a:defRPr>
            </a:lvl6pPr>
            <a:lvl7pPr marL="2971193" indent="-228553" defTabSz="931672" eaLnBrk="0" fontAlgn="base" hangingPunct="0">
              <a:spcBef>
                <a:spcPct val="0"/>
              </a:spcBef>
              <a:spcAft>
                <a:spcPct val="0"/>
              </a:spcAft>
              <a:defRPr sz="3600" b="1">
                <a:solidFill>
                  <a:schemeClr val="bg1"/>
                </a:solidFill>
                <a:latin typeface="Georgia" pitchFamily="18" charset="0"/>
              </a:defRPr>
            </a:lvl7pPr>
            <a:lvl8pPr marL="3428299" indent="-228553" defTabSz="931672" eaLnBrk="0" fontAlgn="base" hangingPunct="0">
              <a:spcBef>
                <a:spcPct val="0"/>
              </a:spcBef>
              <a:spcAft>
                <a:spcPct val="0"/>
              </a:spcAft>
              <a:defRPr sz="3600" b="1">
                <a:solidFill>
                  <a:schemeClr val="bg1"/>
                </a:solidFill>
                <a:latin typeface="Georgia" pitchFamily="18" charset="0"/>
              </a:defRPr>
            </a:lvl8pPr>
            <a:lvl9pPr marL="3885405" indent="-228553" defTabSz="931672" eaLnBrk="0" fontAlgn="base" hangingPunct="0">
              <a:spcBef>
                <a:spcPct val="0"/>
              </a:spcBef>
              <a:spcAft>
                <a:spcPct val="0"/>
              </a:spcAft>
              <a:defRPr sz="3600" b="1">
                <a:solidFill>
                  <a:schemeClr val="bg1"/>
                </a:solidFill>
                <a:latin typeface="Georgia" pitchFamily="18" charset="0"/>
              </a:defRPr>
            </a:lvl9pPr>
          </a:lstStyle>
          <a:p>
            <a:pPr marL="0" marR="0" lvl="0" indent="0" algn="r" defTabSz="931672" rtl="0" eaLnBrk="1" fontAlgn="auto" latinLnBrk="0" hangingPunct="1">
              <a:lnSpc>
                <a:spcPct val="100000"/>
              </a:lnSpc>
              <a:spcBef>
                <a:spcPts val="0"/>
              </a:spcBef>
              <a:spcAft>
                <a:spcPts val="0"/>
              </a:spcAft>
              <a:buClrTx/>
              <a:buSzTx/>
              <a:buFontTx/>
              <a:buNone/>
              <a:tabLst/>
              <a:defRPr/>
            </a:pPr>
            <a:fld id="{CDB8957B-5116-4134-A633-DB31212A18DE}" type="slidenum">
              <a:rPr kumimoji="0" lang="en-US" altLang="en-US" sz="13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31672" rtl="0" eaLnBrk="1" fontAlgn="auto" latinLnBrk="0" hangingPunct="1">
                <a:lnSpc>
                  <a:spcPct val="100000"/>
                </a:lnSpc>
                <a:spcBef>
                  <a:spcPts val="0"/>
                </a:spcBef>
                <a:spcAft>
                  <a:spcPts val="0"/>
                </a:spcAft>
                <a:buClrTx/>
                <a:buSzTx/>
                <a:buFontTx/>
                <a:buNone/>
                <a:tabLst/>
                <a:defRPr/>
              </a:pPr>
              <a:t>21</a:t>
            </a:fld>
            <a:endParaRPr kumimoji="0" lang="en-US" altLang="en-US" sz="13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9" name="Header Placeholder 8"/>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0152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AB573-CC88-4154-99CD-B89E0BD4C0E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9042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1844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8718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4674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875898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066940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999547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901619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5/10/2017</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216877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5/10/2017</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294828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5/10/2017</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576983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104414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4891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4036990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589686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62734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4/28/2024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5705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4/28/2024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5933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4/28/2024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9108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4/28/2024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054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33B8F3-061B-4EBD-95DE-1449BDF55678}" type="datetimeFigureOut">
              <a:rPr lang="en-US" smtClean="0">
                <a:solidFill>
                  <a:prstClr val="black">
                    <a:tint val="75000"/>
                  </a:prstClr>
                </a:solidFill>
              </a:rPr>
              <a:pPr/>
              <a:t>4/28/2024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7220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33B8F3-061B-4EBD-95DE-1449BDF55678}" type="datetimeFigureOut">
              <a:rPr lang="en-US" smtClean="0">
                <a:solidFill>
                  <a:prstClr val="black">
                    <a:tint val="75000"/>
                  </a:prstClr>
                </a:solidFill>
              </a:rPr>
              <a:pPr/>
              <a:t>4/28/2024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6326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3B8F3-061B-4EBD-95DE-1449BDF55678}" type="datetimeFigureOut">
              <a:rPr lang="en-US" smtClean="0">
                <a:solidFill>
                  <a:prstClr val="black">
                    <a:tint val="75000"/>
                  </a:prstClr>
                </a:solidFill>
              </a:rPr>
              <a:pPr/>
              <a:t>4/28/2024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7027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70687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4/28/2024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15188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4/28/2024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5634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4/28/2024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7611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4/28/2024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87578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EB9F39-4558-4209-B956-05264AEE6A1A}" type="datetimeFigureOut">
              <a:rPr lang="en-US" smtClean="0"/>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3040029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EB9F39-4558-4209-B956-05264AEE6A1A}" type="datetimeFigureOut">
              <a:rPr lang="en-US" smtClean="0"/>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3015337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EB9F39-4558-4209-B956-05264AEE6A1A}" type="datetimeFigureOut">
              <a:rPr lang="en-US" smtClean="0"/>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19317755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EB9F39-4558-4209-B956-05264AEE6A1A}" type="datetimeFigureOut">
              <a:rPr lang="en-US" smtClean="0"/>
              <a:t>4/28/2024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27537776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EB9F39-4558-4209-B956-05264AEE6A1A}" type="datetimeFigureOut">
              <a:rPr lang="en-US" smtClean="0"/>
              <a:t>4/28/2024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5367126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B9F39-4558-4209-B956-05264AEE6A1A}" type="datetimeFigureOut">
              <a:rPr lang="en-US" smtClean="0"/>
              <a:t>4/28/2024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397181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5036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EB9F39-4558-4209-B956-05264AEE6A1A}" type="datetimeFigureOut">
              <a:rPr lang="en-US" smtClean="0"/>
              <a:t>4/28/2024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13579599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EB9F39-4558-4209-B956-05264AEE6A1A}" type="datetimeFigureOut">
              <a:rPr lang="en-US" smtClean="0"/>
              <a:t>4/28/2024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2199986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EB9F39-4558-4209-B956-05264AEE6A1A}" type="datetimeFigureOut">
              <a:rPr lang="en-US" smtClean="0"/>
              <a:t>4/28/2024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4631796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EB9F39-4558-4209-B956-05264AEE6A1A}" type="datetimeFigureOut">
              <a:rPr lang="en-US" smtClean="0"/>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38843667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EB9F39-4558-4209-B956-05264AEE6A1A}" type="datetimeFigureOut">
              <a:rPr lang="en-US" smtClean="0"/>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18456254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8538272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9323980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4C0A14-3125-46B5-AEF5-E93FD0A76E1E}" type="datetimeFigureOut">
              <a:rPr lang="en-US" smtClean="0"/>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5408847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4C0A14-3125-46B5-AEF5-E93FD0A76E1E}" type="datetimeFigureOut">
              <a:rPr lang="en-US" smtClean="0"/>
              <a:t>4/28/2024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19954141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4C0A14-3125-46B5-AEF5-E93FD0A76E1E}" type="datetimeFigureOut">
              <a:rPr lang="en-US" smtClean="0"/>
              <a:t>4/28/2024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1979259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82431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4C0A14-3125-46B5-AEF5-E93FD0A76E1E}" type="datetimeFigureOut">
              <a:rPr lang="en-US" smtClean="0"/>
              <a:t>4/28/2024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5481507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4C0A14-3125-46B5-AEF5-E93FD0A76E1E}" type="datetimeFigureOut">
              <a:rPr lang="en-US" smtClean="0"/>
              <a:t>4/28/2024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8442582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4C0A14-3125-46B5-AEF5-E93FD0A76E1E}" type="datetimeFigureOut">
              <a:rPr lang="en-US" smtClean="0"/>
              <a:t>4/28/2024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4843620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4C0A14-3125-46B5-AEF5-E93FD0A76E1E}" type="datetimeFigureOut">
              <a:rPr lang="en-US" smtClean="0"/>
              <a:t>4/28/2024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5930422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15862022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287608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prstClr val="black">
                    <a:tint val="75000"/>
                  </a:prstClr>
                </a:solidFill>
              </a:rPr>
              <a:t>5/10/2017</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1326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5/10/2017</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3240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4400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9554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8875911"/>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3146534224"/>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3B8F3-061B-4EBD-95DE-1449BDF55678}" type="datetimeFigureOut">
              <a:rPr lang="en-US" smtClean="0">
                <a:solidFill>
                  <a:prstClr val="black">
                    <a:tint val="75000"/>
                  </a:prstClr>
                </a:solidFill>
              </a:rPr>
              <a:pPr/>
              <a:t>4/28/2024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1559939"/>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B9F39-4558-4209-B956-05264AEE6A1A}" type="datetimeFigureOut">
              <a:rPr lang="en-US" smtClean="0"/>
              <a:t>4/28/2024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8F166E-EAC4-485E-9692-431F459BEA25}" type="slidenum">
              <a:rPr lang="en-US" smtClean="0"/>
              <a:t>‹#›</a:t>
            </a:fld>
            <a:endParaRPr lang="en-US"/>
          </a:p>
        </p:txBody>
      </p:sp>
    </p:spTree>
    <p:extLst>
      <p:ext uri="{BB962C8B-B14F-4D97-AF65-F5344CB8AC3E}">
        <p14:creationId xmlns:p14="http://schemas.microsoft.com/office/powerpoint/2010/main" val="743577130"/>
      </p:ext>
    </p:extLst>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C0A14-3125-46B5-AEF5-E93FD0A76E1E}" type="datetimeFigureOut">
              <a:rPr lang="en-US" smtClean="0"/>
              <a:t>4/28/2024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ABCDC-0B7E-4F70-BE72-79C65B48945A}" type="slidenum">
              <a:rPr lang="en-US" smtClean="0"/>
              <a:t>‹#›</a:t>
            </a:fld>
            <a:endParaRPr lang="en-US"/>
          </a:p>
        </p:txBody>
      </p:sp>
    </p:spTree>
    <p:extLst>
      <p:ext uri="{BB962C8B-B14F-4D97-AF65-F5344CB8AC3E}">
        <p14:creationId xmlns:p14="http://schemas.microsoft.com/office/powerpoint/2010/main" val="3737119001"/>
      </p:ext>
    </p:extLst>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a vine&#10;&#10;Description automatically generated">
            <a:extLst>
              <a:ext uri="{FF2B5EF4-FFF2-40B4-BE49-F238E27FC236}">
                <a16:creationId xmlns:a16="http://schemas.microsoft.com/office/drawing/2014/main" id="{B3155CE8-D390-06B2-F162-851CE75FEA5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ln>
            <a:noFill/>
          </a:ln>
        </p:spPr>
      </p:pic>
      <p:sp>
        <p:nvSpPr>
          <p:cNvPr id="2" name="TextBox 1">
            <a:extLst>
              <a:ext uri="{FF2B5EF4-FFF2-40B4-BE49-F238E27FC236}">
                <a16:creationId xmlns:a16="http://schemas.microsoft.com/office/drawing/2014/main" id="{C7025350-7F2A-132D-1B57-6B63C52A6317}"/>
              </a:ext>
            </a:extLst>
          </p:cNvPr>
          <p:cNvSpPr txBox="1"/>
          <p:nvPr/>
        </p:nvSpPr>
        <p:spPr>
          <a:xfrm>
            <a:off x="0" y="3843278"/>
            <a:ext cx="9144000" cy="2862322"/>
          </a:xfrm>
          <a:prstGeom prst="rect">
            <a:avLst/>
          </a:prstGeom>
          <a:solidFill>
            <a:schemeClr val="bg1">
              <a:alpha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Level Green Presbyterian Church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April 28, 2024 </a:t>
            </a:r>
            <a:endParaRPr kumimoji="0" lang="en-US" sz="6000" b="1" i="0" u="none" strike="noStrike" kern="1200" cap="none" spc="0" normalizeH="0" baseline="3000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77556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835113"/>
            <a:ext cx="7772400" cy="5213735"/>
          </a:xfrm>
          <a:prstGeom prst="rect">
            <a:avLst/>
          </a:prstGeom>
        </p:spPr>
        <p:txBody>
          <a:bodyPr wrap="square">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Ye chosen seed of Israel’s race,</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Ye ransomed from the fall,</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Hail Him who saves you by His grace,</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crown Him Lord of all;</a:t>
            </a:r>
          </a:p>
          <a:p>
            <a:pPr marL="0" marR="0" lvl="0" indent="0" algn="ctr" defTabSz="4572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Hail Him who saves you by His grace,</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crown Him Lord of all!</a:t>
            </a:r>
          </a:p>
        </p:txBody>
      </p:sp>
    </p:spTree>
    <p:extLst>
      <p:ext uri="{BB962C8B-B14F-4D97-AF65-F5344CB8AC3E}">
        <p14:creationId xmlns:p14="http://schemas.microsoft.com/office/powerpoint/2010/main" val="2087702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835106"/>
            <a:ext cx="7772400" cy="5213735"/>
          </a:xfrm>
          <a:prstGeom prst="rect">
            <a:avLst/>
          </a:prstGeom>
        </p:spPr>
        <p:txBody>
          <a:bodyPr wrap="square">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Let every kindred, every tribe,</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On this terrestrial ball,</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To Him all majesty ascribe,</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crown Him Lord of all;</a:t>
            </a:r>
          </a:p>
          <a:p>
            <a:pPr marL="0" marR="0" lvl="0" indent="0" algn="ctr" defTabSz="4572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To Him all majesty ascribe,</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crown Him Lord of all!</a:t>
            </a:r>
          </a:p>
        </p:txBody>
      </p:sp>
    </p:spTree>
    <p:extLst>
      <p:ext uri="{BB962C8B-B14F-4D97-AF65-F5344CB8AC3E}">
        <p14:creationId xmlns:p14="http://schemas.microsoft.com/office/powerpoint/2010/main" val="1427679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835112"/>
            <a:ext cx="7772400" cy="5213735"/>
          </a:xfrm>
          <a:prstGeom prst="rect">
            <a:avLst/>
          </a:prstGeom>
        </p:spPr>
        <p:txBody>
          <a:bodyPr wrap="square">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 that with yonder sacred throng</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We at His feet may fall!</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We’ll join the everlasting song,</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crown Him Lord of all;</a:t>
            </a:r>
          </a:p>
          <a:p>
            <a:pPr marL="0" marR="0" lvl="0" indent="0" algn="ctr" defTabSz="4572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We’ll join the everlasting song,</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crown Him Lord of all!</a:t>
            </a:r>
          </a:p>
        </p:txBody>
      </p:sp>
    </p:spTree>
    <p:extLst>
      <p:ext uri="{BB962C8B-B14F-4D97-AF65-F5344CB8AC3E}">
        <p14:creationId xmlns:p14="http://schemas.microsoft.com/office/powerpoint/2010/main" val="478102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35AE66-37F8-4500-98B6-D87F12694A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34652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457200"/>
            <a:ext cx="8610600" cy="609397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BELIEVE in God the Father Almighty, Maker of heaven and earth,</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in Jesus Christ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his only Son our Lord;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who was conceived by the Holy Ghost, born of the Virgin Mary,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suffered under Pontius Pilate,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was crucified, dead, and buried;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descended into hell; </a:t>
            </a:r>
          </a:p>
        </p:txBody>
      </p:sp>
    </p:spTree>
    <p:extLst>
      <p:ext uri="{BB962C8B-B14F-4D97-AF65-F5344CB8AC3E}">
        <p14:creationId xmlns:p14="http://schemas.microsoft.com/office/powerpoint/2010/main" val="2432863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5131" y="990600"/>
            <a:ext cx="8547315" cy="48628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third day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rose again from the dead;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ascended into heaven,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sitteth on the right hand of God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Father Almighty;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from thence he shall come to judge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quick and the dead.</a:t>
            </a:r>
          </a:p>
        </p:txBody>
      </p:sp>
    </p:spTree>
    <p:extLst>
      <p:ext uri="{BB962C8B-B14F-4D97-AF65-F5344CB8AC3E}">
        <p14:creationId xmlns:p14="http://schemas.microsoft.com/office/powerpoint/2010/main" val="1573313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928330"/>
            <a:ext cx="8229600" cy="48628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believe in the Holy Ghost;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holy catholic Church;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communion of saints;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forgiveness of sins;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resurrection of the body;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the life everlasting.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Amen.</a:t>
            </a:r>
          </a:p>
        </p:txBody>
      </p:sp>
    </p:spTree>
    <p:extLst>
      <p:ext uri="{BB962C8B-B14F-4D97-AF65-F5344CB8AC3E}">
        <p14:creationId xmlns:p14="http://schemas.microsoft.com/office/powerpoint/2010/main" val="2898478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B305F1-E42B-48AF-A3C6-F3DE6F1C8D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1" y="0"/>
            <a:ext cx="9144000" cy="6858000"/>
          </a:xfrm>
          <a:prstGeom prst="rect">
            <a:avLst/>
          </a:prstGeom>
        </p:spPr>
      </p:pic>
      <p:sp>
        <p:nvSpPr>
          <p:cNvPr id="4" name="Title 3"/>
          <p:cNvSpPr>
            <a:spLocks noGrp="1"/>
          </p:cNvSpPr>
          <p:nvPr>
            <p:ph type="title"/>
          </p:nvPr>
        </p:nvSpPr>
        <p:spPr>
          <a:xfrm>
            <a:off x="1524000" y="1524000"/>
            <a:ext cx="6369424" cy="3810000"/>
          </a:xfrm>
        </p:spPr>
        <p:txBody>
          <a:bodyPr>
            <a:noAutofit/>
          </a:bodyPr>
          <a:lstStyle/>
          <a:p>
            <a:r>
              <a:rPr lang="en-US" sz="8800" b="1" dirty="0">
                <a:ln w="28575">
                  <a:solidFill>
                    <a:schemeClr val="tx1"/>
                  </a:solidFill>
                </a:ln>
                <a:solidFill>
                  <a:schemeClr val="bg1"/>
                </a:solidFill>
              </a:rPr>
              <a:t>Prayer</a:t>
            </a:r>
            <a:br>
              <a:rPr lang="en-US" sz="8800" b="1" dirty="0">
                <a:ln w="28575">
                  <a:solidFill>
                    <a:schemeClr val="tx1"/>
                  </a:solidFill>
                </a:ln>
                <a:solidFill>
                  <a:schemeClr val="bg1"/>
                </a:solidFill>
              </a:rPr>
            </a:br>
            <a:r>
              <a:rPr lang="en-US" sz="8800" b="1" dirty="0">
                <a:ln w="28575">
                  <a:solidFill>
                    <a:schemeClr val="tx1"/>
                  </a:solidFill>
                </a:ln>
                <a:solidFill>
                  <a:schemeClr val="bg1"/>
                </a:solidFill>
              </a:rPr>
              <a:t>of </a:t>
            </a:r>
            <a:br>
              <a:rPr lang="en-US" sz="8800" b="1" dirty="0">
                <a:ln w="28575">
                  <a:solidFill>
                    <a:schemeClr val="tx1"/>
                  </a:solidFill>
                </a:ln>
                <a:solidFill>
                  <a:schemeClr val="bg1"/>
                </a:solidFill>
              </a:rPr>
            </a:br>
            <a:r>
              <a:rPr lang="en-US" sz="8800" b="1" dirty="0">
                <a:ln w="28575">
                  <a:solidFill>
                    <a:schemeClr val="tx1"/>
                  </a:solidFill>
                </a:ln>
                <a:solidFill>
                  <a:schemeClr val="bg1"/>
                </a:solidFill>
              </a:rPr>
              <a:t>Confession</a:t>
            </a:r>
          </a:p>
        </p:txBody>
      </p:sp>
    </p:spTree>
    <p:extLst>
      <p:ext uri="{BB962C8B-B14F-4D97-AF65-F5344CB8AC3E}">
        <p14:creationId xmlns:p14="http://schemas.microsoft.com/office/powerpoint/2010/main" val="3029751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369597"/>
            <a:ext cx="8991600" cy="6031203"/>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Risen Christ, You are the vine; apart from You we can do nothing. We live as if this were not true: we entwine ourselves in our own business rather than branching out toward others; because we do not ground ourselves in You, we wither. Lord Jesus, forgive us. Restore us to Your abiding love, that we may bear fruit worthy of our calling. We pray through Jesus Christ our Lord. Amen.</a:t>
            </a:r>
          </a:p>
        </p:txBody>
      </p:sp>
    </p:spTree>
    <p:extLst>
      <p:ext uri="{BB962C8B-B14F-4D97-AF65-F5344CB8AC3E}">
        <p14:creationId xmlns:p14="http://schemas.microsoft.com/office/powerpoint/2010/main" val="2929591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864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9EB91C9-860F-467D-9DB0-700224737E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4463"/>
            <a:ext cx="9154163" cy="7009577"/>
          </a:xfrm>
          <a:prstGeom prst="rect">
            <a:avLst/>
          </a:prstGeom>
        </p:spPr>
      </p:pic>
      <p:pic>
        <p:nvPicPr>
          <p:cNvPr id="7" name="Picture 6">
            <a:extLst>
              <a:ext uri="{FF2B5EF4-FFF2-40B4-BE49-F238E27FC236}">
                <a16:creationId xmlns:a16="http://schemas.microsoft.com/office/drawing/2014/main" id="{6C3E2E6B-3442-4A86-BBC7-03AFCA5F57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9" y="-1"/>
            <a:ext cx="9174909" cy="3337373"/>
          </a:xfrm>
          <a:prstGeom prst="rect">
            <a:avLst/>
          </a:prstGeom>
          <a:effectLst>
            <a:softEdge rad="241300"/>
          </a:effectLst>
        </p:spPr>
      </p:pic>
      <p:sp>
        <p:nvSpPr>
          <p:cNvPr id="3" name="TextBox 2"/>
          <p:cNvSpPr txBox="1"/>
          <p:nvPr/>
        </p:nvSpPr>
        <p:spPr>
          <a:xfrm>
            <a:off x="-9139" y="3578884"/>
            <a:ext cx="9144000" cy="3016210"/>
          </a:xfrm>
          <a:prstGeom prst="rect">
            <a:avLst/>
          </a:prstGeom>
          <a:noFill/>
        </p:spPr>
        <p:txBody>
          <a:bodyPr wrap="square" rtlCol="0">
            <a:spAutoFit/>
          </a:bodyPr>
          <a:lstStyle/>
          <a:p>
            <a:pPr algn="ctr">
              <a:spcAft>
                <a:spcPts val="600"/>
              </a:spcAft>
            </a:pPr>
            <a:r>
              <a:rPr lang="en-US" sz="6000" b="1" dirty="0">
                <a:ln w="12700">
                  <a:noFill/>
                </a:ln>
              </a:rPr>
              <a:t>A time to prepare </a:t>
            </a:r>
          </a:p>
          <a:p>
            <a:pPr algn="ctr">
              <a:spcAft>
                <a:spcPts val="600"/>
              </a:spcAft>
            </a:pPr>
            <a:r>
              <a:rPr lang="en-US" sz="6000" b="1" dirty="0">
                <a:ln w="12700">
                  <a:noFill/>
                </a:ln>
              </a:rPr>
              <a:t>our hearts and minds  </a:t>
            </a:r>
          </a:p>
          <a:p>
            <a:pPr algn="ctr">
              <a:spcAft>
                <a:spcPts val="600"/>
              </a:spcAft>
            </a:pPr>
            <a:r>
              <a:rPr lang="en-US" sz="6000" b="1" dirty="0">
                <a:ln w="12700">
                  <a:noFill/>
                </a:ln>
              </a:rPr>
              <a:t>to worship the Lord.</a:t>
            </a:r>
          </a:p>
        </p:txBody>
      </p:sp>
      <p:sp>
        <p:nvSpPr>
          <p:cNvPr id="4" name="AutoShape 2" descr="Image result for prepare yourself for w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prepare yourself for wo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extBox 9">
            <a:extLst>
              <a:ext uri="{FF2B5EF4-FFF2-40B4-BE49-F238E27FC236}">
                <a16:creationId xmlns:a16="http://schemas.microsoft.com/office/drawing/2014/main" id="{A2619628-8CE5-4D54-9384-AACDAA326DA6}"/>
              </a:ext>
            </a:extLst>
          </p:cNvPr>
          <p:cNvSpPr txBox="1"/>
          <p:nvPr/>
        </p:nvSpPr>
        <p:spPr>
          <a:xfrm>
            <a:off x="1143000" y="1219200"/>
            <a:ext cx="6858000" cy="1631216"/>
          </a:xfrm>
          <a:prstGeom prst="rect">
            <a:avLst/>
          </a:prstGeom>
          <a:noFill/>
        </p:spPr>
        <p:txBody>
          <a:bodyPr wrap="square" rtlCol="0">
            <a:spAutoFit/>
          </a:bodyPr>
          <a:lstStyle/>
          <a:p>
            <a:pPr algn="ctr"/>
            <a:r>
              <a:rPr lang="en-US" sz="10000" dirty="0">
                <a:ln w="12700">
                  <a:solidFill>
                    <a:schemeClr val="tx1"/>
                  </a:solidFill>
                </a:ln>
                <a:solidFill>
                  <a:schemeClr val="bg1"/>
                </a:solidFill>
                <a:latin typeface="Adobe Caslon Pro Bold" panose="0205070206050A020403" pitchFamily="18" charset="0"/>
              </a:rPr>
              <a:t>PRELUDE</a:t>
            </a:r>
          </a:p>
        </p:txBody>
      </p:sp>
    </p:spTree>
    <p:extLst>
      <p:ext uri="{BB962C8B-B14F-4D97-AF65-F5344CB8AC3E}">
        <p14:creationId xmlns:p14="http://schemas.microsoft.com/office/powerpoint/2010/main" val="3844118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6C0BD0-2E8E-4D40-B5C1-40C5BF7E7E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60656" cy="6858000"/>
          </a:xfrm>
          <a:prstGeom prst="rect">
            <a:avLst/>
          </a:prstGeom>
        </p:spPr>
      </p:pic>
      <p:sp>
        <p:nvSpPr>
          <p:cNvPr id="3074" name="Rectangle 2"/>
          <p:cNvSpPr>
            <a:spLocks noChangeArrowheads="1"/>
          </p:cNvSpPr>
          <p:nvPr/>
        </p:nvSpPr>
        <p:spPr bwMode="auto">
          <a:xfrm>
            <a:off x="25830" y="5308937"/>
            <a:ext cx="914529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en-US" sz="6000" b="1" dirty="0">
                <a:ln w="38100">
                  <a:solidFill>
                    <a:schemeClr val="tx1"/>
                  </a:solidFill>
                </a:ln>
                <a:solidFill>
                  <a:schemeClr val="bg1"/>
                </a:solidFill>
                <a:latin typeface="Arial "/>
                <a:cs typeface="Arial" panose="020B0604020202020204" pitchFamily="34" charset="0"/>
              </a:rPr>
              <a:t>Gloria Patri</a:t>
            </a:r>
          </a:p>
        </p:txBody>
      </p:sp>
      <p:sp>
        <p:nvSpPr>
          <p:cNvPr id="3075" name="Rectangle 3"/>
          <p:cNvSpPr>
            <a:spLocks noChangeArrowheads="1"/>
          </p:cNvSpPr>
          <p:nvPr/>
        </p:nvSpPr>
        <p:spPr bwMode="auto">
          <a:xfrm>
            <a:off x="3035582" y="6096000"/>
            <a:ext cx="31257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defRPr sz="3200">
                <a:solidFill>
                  <a:schemeClr val="tx1"/>
                </a:solidFill>
                <a:latin typeface="Arial" panose="020B0604020202020204" pitchFamily="34" charset="0"/>
              </a:defRPr>
            </a:lvl1pPr>
            <a:lvl2pPr marL="742950" indent="-285750" algn="ctr">
              <a:spcBef>
                <a:spcPct val="20000"/>
              </a:spcBef>
              <a:defRPr sz="28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000">
                <a:solidFill>
                  <a:schemeClr val="tx1"/>
                </a:solidFill>
                <a:latin typeface="Arial" panose="020B0604020202020204" pitchFamily="34" charset="0"/>
              </a:defRPr>
            </a:lvl4pPr>
            <a:lvl5pPr marL="2057400" indent="-228600" algn="ctr">
              <a:spcBef>
                <a:spcPct val="20000"/>
              </a:spcBef>
              <a:defRPr sz="2000">
                <a:solidFill>
                  <a:schemeClr val="tx1"/>
                </a:solidFill>
                <a:latin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defRPr>
            </a:lvl9pPr>
          </a:lstStyle>
          <a:p>
            <a:pPr>
              <a:defRPr/>
            </a:pPr>
            <a:r>
              <a:rPr lang="en-US" altLang="en-US" sz="3600" b="1" dirty="0">
                <a:latin typeface="Arial "/>
              </a:rPr>
              <a:t>Hymn #142</a:t>
            </a:r>
          </a:p>
        </p:txBody>
      </p:sp>
      <p:sp>
        <p:nvSpPr>
          <p:cNvPr id="3076" name="Rectangle 4"/>
          <p:cNvSpPr>
            <a:spLocks noChangeArrowheads="1"/>
          </p:cNvSpPr>
          <p:nvPr/>
        </p:nvSpPr>
        <p:spPr bwMode="auto">
          <a:xfrm>
            <a:off x="7300070" y="6391245"/>
            <a:ext cx="18134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en-US" sz="2000" b="1" dirty="0">
                <a:cs typeface="Arial" panose="020B0604020202020204" pitchFamily="34" charset="0"/>
              </a:rPr>
              <a:t>CCLI #245077</a:t>
            </a:r>
          </a:p>
        </p:txBody>
      </p:sp>
      <p:pic>
        <p:nvPicPr>
          <p:cNvPr id="5122"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1" y="84037"/>
            <a:ext cx="5486399" cy="5402363"/>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126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2"/>
          <p:cNvSpPr txBox="1">
            <a:spLocks noChangeArrowheads="1"/>
          </p:cNvSpPr>
          <p:nvPr/>
        </p:nvSpPr>
        <p:spPr bwMode="auto">
          <a:xfrm>
            <a:off x="2270125" y="2119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600" b="0" i="0" u="none" strike="noStrike" kern="1200" cap="none" spc="0" normalizeH="0" baseline="0" noProof="0" dirty="0">
              <a:ln>
                <a:noFill/>
              </a:ln>
              <a:solidFill>
                <a:srgbClr val="FFFFFF"/>
              </a:solidFill>
              <a:effectLst/>
              <a:uLnTx/>
              <a:uFillTx/>
              <a:latin typeface="Perpetua" pitchFamily="18" charset="0"/>
              <a:ea typeface="+mn-ea"/>
              <a:cs typeface="Arial" pitchFamily="34" charset="0"/>
            </a:endParaRPr>
          </a:p>
        </p:txBody>
      </p:sp>
      <p:sp>
        <p:nvSpPr>
          <p:cNvPr id="5123" name="Text Box 3"/>
          <p:cNvSpPr txBox="1">
            <a:spLocks noChangeArrowheads="1"/>
          </p:cNvSpPr>
          <p:nvPr/>
        </p:nvSpPr>
        <p:spPr bwMode="auto">
          <a:xfrm>
            <a:off x="0" y="523756"/>
            <a:ext cx="9144000"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rgbClr val="000000"/>
                  </a:outerShdw>
                </a:effectLst>
              </a14:hiddenEffects>
            </a:ext>
          </a:extLst>
        </p:spPr>
        <p:txBody>
          <a:bodyPr>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Glory be to the Father</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and to the Son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and to the Holy Ghost,</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as it was in the beginning</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is now and ever shall be,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world without end.</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Amen, Amen.</a:t>
            </a:r>
          </a:p>
        </p:txBody>
      </p:sp>
    </p:spTree>
    <p:extLst>
      <p:ext uri="{BB962C8B-B14F-4D97-AF65-F5344CB8AC3E}">
        <p14:creationId xmlns:p14="http://schemas.microsoft.com/office/powerpoint/2010/main" val="297460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658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94F419-BCCE-46C6-8351-36986F14D6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482" y="0"/>
            <a:ext cx="12222964" cy="6875417"/>
          </a:xfrm>
          <a:prstGeom prst="rect">
            <a:avLst/>
          </a:prstGeom>
        </p:spPr>
      </p:pic>
    </p:spTree>
    <p:extLst>
      <p:ext uri="{BB962C8B-B14F-4D97-AF65-F5344CB8AC3E}">
        <p14:creationId xmlns:p14="http://schemas.microsoft.com/office/powerpoint/2010/main" val="939610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85BBEC-CA95-48D7-A770-6C43A077E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3000"/>
            <a:ext cx="9144000" cy="4113982"/>
          </a:xfrm>
          <a:prstGeom prst="rect">
            <a:avLst/>
          </a:prstGeom>
        </p:spPr>
      </p:pic>
      <p:sp>
        <p:nvSpPr>
          <p:cNvPr id="6" name="TextBox 5">
            <a:extLst>
              <a:ext uri="{FF2B5EF4-FFF2-40B4-BE49-F238E27FC236}">
                <a16:creationId xmlns:a16="http://schemas.microsoft.com/office/drawing/2014/main" id="{12A2334F-2745-488E-B04D-20E399A5EB4F}"/>
              </a:ext>
            </a:extLst>
          </p:cNvPr>
          <p:cNvSpPr txBox="1"/>
          <p:nvPr/>
        </p:nvSpPr>
        <p:spPr>
          <a:xfrm>
            <a:off x="0" y="5553670"/>
            <a:ext cx="9144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a:ea typeface="+mn-ea"/>
                <a:cs typeface="+mn-cs"/>
              </a:rPr>
              <a:t>Promised Land</a:t>
            </a:r>
          </a:p>
        </p:txBody>
      </p:sp>
    </p:spTree>
    <p:extLst>
      <p:ext uri="{BB962C8B-B14F-4D97-AF65-F5344CB8AC3E}">
        <p14:creationId xmlns:p14="http://schemas.microsoft.com/office/powerpoint/2010/main" val="2899180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563C34-B339-4FAD-9423-97352A20F9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19054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4F28B5-07D4-43EA-A71A-E151CFDF9F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5758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doxolog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430"/>
          <a:stretch/>
        </p:blipFill>
        <p:spPr bwMode="auto">
          <a:xfrm>
            <a:off x="-38100" y="0"/>
            <a:ext cx="9220200" cy="6934201"/>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ChangeArrowheads="1"/>
          </p:cNvSpPr>
          <p:nvPr/>
        </p:nvSpPr>
        <p:spPr bwMode="auto">
          <a:xfrm>
            <a:off x="6869866" y="6299325"/>
            <a:ext cx="18389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000" b="1" dirty="0">
                <a:solidFill>
                  <a:schemeClr val="bg1"/>
                </a:solidFill>
                <a:latin typeface="Arial "/>
                <a:cs typeface="Arial" panose="020B0604020202020204" pitchFamily="34" charset="0"/>
              </a:rPr>
              <a:t>CCLI #245077</a:t>
            </a:r>
          </a:p>
        </p:txBody>
      </p:sp>
      <p:sp>
        <p:nvSpPr>
          <p:cNvPr id="4" name="Rectangle 3"/>
          <p:cNvSpPr/>
          <p:nvPr/>
        </p:nvSpPr>
        <p:spPr>
          <a:xfrm>
            <a:off x="4191000" y="2706469"/>
            <a:ext cx="3002745" cy="646331"/>
          </a:xfrm>
          <a:prstGeom prst="rect">
            <a:avLst/>
          </a:prstGeom>
        </p:spPr>
        <p:txBody>
          <a:bodyPr wrap="none">
            <a:spAutoFit/>
          </a:bodyPr>
          <a:lstStyle/>
          <a:p>
            <a:pPr algn="ctr"/>
            <a:r>
              <a:rPr lang="en-US" sz="3600" dirty="0">
                <a:ln w="38100">
                  <a:solidFill>
                    <a:schemeClr val="tx1">
                      <a:lumMod val="95000"/>
                      <a:lumOff val="5000"/>
                    </a:schemeClr>
                  </a:solidFill>
                </a:ln>
                <a:solidFill>
                  <a:schemeClr val="bg1"/>
                </a:solidFill>
                <a:latin typeface="Arial Black" panose="020B0A04020102020204" pitchFamily="34" charset="0"/>
              </a:rPr>
              <a:t>Hymn #382</a:t>
            </a:r>
          </a:p>
        </p:txBody>
      </p:sp>
    </p:spTree>
    <p:extLst>
      <p:ext uri="{BB962C8B-B14F-4D97-AF65-F5344CB8AC3E}">
        <p14:creationId xmlns:p14="http://schemas.microsoft.com/office/powerpoint/2010/main" val="3126374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441" y="304800"/>
            <a:ext cx="7711214" cy="64325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From whom all blessings flow;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Him,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All creatures here below;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Him above,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Ye heavenly host;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Father, 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And Holy Ghost. Amen</a:t>
            </a:r>
          </a:p>
        </p:txBody>
      </p:sp>
    </p:spTree>
    <p:extLst>
      <p:ext uri="{BB962C8B-B14F-4D97-AF65-F5344CB8AC3E}">
        <p14:creationId xmlns:p14="http://schemas.microsoft.com/office/powerpoint/2010/main" val="947701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02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86575"/>
          </a:xfrm>
          <a:prstGeom prst="rect">
            <a:avLst/>
          </a:prstGeom>
        </p:spPr>
      </p:pic>
      <p:sp>
        <p:nvSpPr>
          <p:cNvPr id="5" name="TextBox 4">
            <a:extLst>
              <a:ext uri="{FF2B5EF4-FFF2-40B4-BE49-F238E27FC236}">
                <a16:creationId xmlns:a16="http://schemas.microsoft.com/office/drawing/2014/main" id="{C2652A14-33DB-4B8B-B47E-5D0C72193663}"/>
              </a:ext>
            </a:extLst>
          </p:cNvPr>
          <p:cNvSpPr txBox="1"/>
          <p:nvPr/>
        </p:nvSpPr>
        <p:spPr>
          <a:xfrm>
            <a:off x="0" y="1143000"/>
            <a:ext cx="9144000" cy="4339650"/>
          </a:xfrm>
          <a:prstGeom prst="rect">
            <a:avLst/>
          </a:prstGeom>
          <a:noFill/>
          <a:effectLst>
            <a:innerShdw blurRad="63500" dist="50800" dir="2700000">
              <a:prstClr val="black">
                <a:alpha val="50000"/>
              </a:prstClr>
            </a:innerShdw>
          </a:effectLst>
        </p:spPr>
        <p:txBody>
          <a:bodyPr wrap="square" rtlCol="0">
            <a:spAutoFit/>
          </a:bodyPr>
          <a:lstStyle/>
          <a:p>
            <a:pPr algn="ctr"/>
            <a:r>
              <a:rPr lang="en-US" sz="13800" b="1" dirty="0">
                <a:ln w="12700">
                  <a:solidFill>
                    <a:schemeClr val="tx1"/>
                  </a:solidFill>
                </a:ln>
                <a:solidFill>
                  <a:schemeClr val="bg1"/>
                </a:solidFill>
                <a:effectLst>
                  <a:outerShdw blurRad="50800" dist="38100" dir="10800000" algn="r" rotWithShape="0">
                    <a:prstClr val="black">
                      <a:alpha val="40000"/>
                    </a:prstClr>
                  </a:outerShdw>
                </a:effectLst>
                <a:latin typeface="Adobe Fangsong Std R" panose="02020400000000000000" pitchFamily="18" charset="-128"/>
                <a:ea typeface="Adobe Fangsong Std R" panose="02020400000000000000" pitchFamily="18" charset="-128"/>
              </a:rPr>
              <a:t>CALL TO </a:t>
            </a:r>
          </a:p>
          <a:p>
            <a:pPr algn="ctr"/>
            <a:r>
              <a:rPr lang="en-US" sz="13800" b="1" dirty="0">
                <a:ln w="12700">
                  <a:solidFill>
                    <a:schemeClr val="tx1"/>
                  </a:solidFill>
                </a:ln>
                <a:solidFill>
                  <a:schemeClr val="bg1"/>
                </a:solidFill>
                <a:effectLst>
                  <a:outerShdw blurRad="50800" dist="38100" dir="10800000" algn="r" rotWithShape="0">
                    <a:prstClr val="black">
                      <a:alpha val="40000"/>
                    </a:prstClr>
                  </a:outerShdw>
                </a:effectLst>
                <a:latin typeface="Adobe Fangsong Std R" panose="02020400000000000000" pitchFamily="18" charset="-128"/>
                <a:ea typeface="Adobe Fangsong Std R" panose="02020400000000000000" pitchFamily="18" charset="-128"/>
              </a:rPr>
              <a:t>WORSHIP</a:t>
            </a:r>
          </a:p>
        </p:txBody>
      </p:sp>
    </p:spTree>
    <p:extLst>
      <p:ext uri="{BB962C8B-B14F-4D97-AF65-F5344CB8AC3E}">
        <p14:creationId xmlns:p14="http://schemas.microsoft.com/office/powerpoint/2010/main" val="671109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89F46657-115B-39EE-A5C2-3A80D38326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9"/>
            <a:ext cx="9144000" cy="6853241"/>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19050">
                  <a:noFill/>
                </a:ln>
                <a:solidFill>
                  <a:prstClr val="white"/>
                </a:solidFill>
                <a:effectLst/>
                <a:uLnTx/>
                <a:uFillTx/>
                <a:latin typeface="Calibri" panose="020F0502020204030204"/>
                <a:ea typeface="+mn-ea"/>
                <a:cs typeface="+mn-cs"/>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2582625" y="4423906"/>
            <a:ext cx="2672463"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noFill/>
                </a:ln>
                <a:solidFill>
                  <a:prstClr val="white"/>
                </a:solidFill>
                <a:effectLst/>
                <a:uLnTx/>
                <a:uFillTx/>
                <a:latin typeface="Calibri" panose="020F0502020204030204"/>
                <a:ea typeface="+mn-ea"/>
                <a:cs typeface="+mn-cs"/>
              </a:rPr>
              <a:t>Praise Book</a:t>
            </a:r>
          </a:p>
        </p:txBody>
      </p:sp>
    </p:spTree>
    <p:extLst>
      <p:ext uri="{BB962C8B-B14F-4D97-AF65-F5344CB8AC3E}">
        <p14:creationId xmlns:p14="http://schemas.microsoft.com/office/powerpoint/2010/main" val="1926976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6518" y="1204173"/>
            <a:ext cx="8229600" cy="447507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Ev’ryone</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needs compassion,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Love that’s never failing.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Let mercy fall on me.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Ev’ryone</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needs forgiveness,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the kindness of a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Saviour</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The hope of nations.</a:t>
            </a:r>
          </a:p>
        </p:txBody>
      </p:sp>
    </p:spTree>
    <p:extLst>
      <p:ext uri="{BB962C8B-B14F-4D97-AF65-F5344CB8AC3E}">
        <p14:creationId xmlns:p14="http://schemas.microsoft.com/office/powerpoint/2010/main" val="3038385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6518" y="1187844"/>
            <a:ext cx="8229600" cy="447507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Saviour</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He can move the mountains.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My God is mighty to save.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is mighty to save.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Forever, Author of salvation.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rose and conquered the grave.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Jesus conquered the grave.</a:t>
            </a:r>
          </a:p>
        </p:txBody>
      </p:sp>
    </p:spTree>
    <p:extLst>
      <p:ext uri="{BB962C8B-B14F-4D97-AF65-F5344CB8AC3E}">
        <p14:creationId xmlns:p14="http://schemas.microsoft.com/office/powerpoint/2010/main" val="2979745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6518" y="1187844"/>
            <a:ext cx="8229600" cy="447507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So take me as You find me,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 my fears and failures.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Fill my life again.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 give my life to follow,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Ev’rything</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I believe in.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Now I surrender.</a:t>
            </a:r>
          </a:p>
        </p:txBody>
      </p:sp>
    </p:spTree>
    <p:extLst>
      <p:ext uri="{BB962C8B-B14F-4D97-AF65-F5344CB8AC3E}">
        <p14:creationId xmlns:p14="http://schemas.microsoft.com/office/powerpoint/2010/main" val="1695605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6518" y="1204173"/>
            <a:ext cx="8229600" cy="447507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Saviour</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He can move the mountains.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My God is mighty to save.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is mighty to save.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Forever, Author of salvation.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rose and conquered the grave.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Jesus conquered the grave.</a:t>
            </a:r>
          </a:p>
        </p:txBody>
      </p:sp>
    </p:spTree>
    <p:extLst>
      <p:ext uri="{BB962C8B-B14F-4D97-AF65-F5344CB8AC3E}">
        <p14:creationId xmlns:p14="http://schemas.microsoft.com/office/powerpoint/2010/main" val="1584881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6518" y="469374"/>
            <a:ext cx="8229600" cy="595239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Shine your light,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let the whole world see.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We’re singing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For the glory of the risen King. Jesus.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Shine your light,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let the whole world see.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We’re singing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For the glory of the risen King. </a:t>
            </a:r>
          </a:p>
        </p:txBody>
      </p:sp>
    </p:spTree>
    <p:extLst>
      <p:ext uri="{BB962C8B-B14F-4D97-AF65-F5344CB8AC3E}">
        <p14:creationId xmlns:p14="http://schemas.microsoft.com/office/powerpoint/2010/main" val="6497908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6518" y="1204173"/>
            <a:ext cx="8229600" cy="447507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Saviour</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He can move the mountains.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My God is mighty to save.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is mighty to save.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Forever, Author of salvation.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rose and conquered the grave.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Jesus conquered the grave.</a:t>
            </a:r>
          </a:p>
        </p:txBody>
      </p:sp>
    </p:spTree>
    <p:extLst>
      <p:ext uri="{BB962C8B-B14F-4D97-AF65-F5344CB8AC3E}">
        <p14:creationId xmlns:p14="http://schemas.microsoft.com/office/powerpoint/2010/main" val="2470920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6518" y="469374"/>
            <a:ext cx="8229600" cy="595239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Shine your light,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let the whole world see.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We’re singing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For the glory of the risen King. Jesus.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Shine your light,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let the whole world see.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We’re singing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For the glory of the risen King. </a:t>
            </a:r>
          </a:p>
        </p:txBody>
      </p:sp>
    </p:spTree>
    <p:extLst>
      <p:ext uri="{BB962C8B-B14F-4D97-AF65-F5344CB8AC3E}">
        <p14:creationId xmlns:p14="http://schemas.microsoft.com/office/powerpoint/2010/main" val="38530505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1374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F7D9B9-C494-441B-ACC7-1689B3ACF8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81011" cy="6858000"/>
          </a:xfrm>
          <a:prstGeom prst="rect">
            <a:avLst/>
          </a:prstGeom>
        </p:spPr>
      </p:pic>
      <p:sp>
        <p:nvSpPr>
          <p:cNvPr id="2" name="Title 1"/>
          <p:cNvSpPr>
            <a:spLocks noGrp="1"/>
          </p:cNvSpPr>
          <p:nvPr>
            <p:ph type="title"/>
          </p:nvPr>
        </p:nvSpPr>
        <p:spPr>
          <a:xfrm>
            <a:off x="1143000" y="4191000"/>
            <a:ext cx="7162800" cy="1219200"/>
          </a:xfrm>
        </p:spPr>
        <p:txBody>
          <a:bodyPr>
            <a:noAutofit/>
          </a:bodyPr>
          <a:lstStyle/>
          <a:p>
            <a: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Exodus </a:t>
            </a:r>
            <a:b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br>
            <a: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19:1-6 </a:t>
            </a:r>
            <a:r>
              <a:rPr lang="en-US" sz="40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(NIV) </a:t>
            </a:r>
          </a:p>
        </p:txBody>
      </p:sp>
    </p:spTree>
    <p:extLst>
      <p:ext uri="{BB962C8B-B14F-4D97-AF65-F5344CB8AC3E}">
        <p14:creationId xmlns:p14="http://schemas.microsoft.com/office/powerpoint/2010/main" val="3167911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All the ends of the earth</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026042"/>
            <a:ext cx="83439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People: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Will remember and turn to the Lord,</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8621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15400" cy="67403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On the first day of the third month after the Israelites left Egypt—on that very day—they came to the Desert of Sinai. </a:t>
            </a:r>
            <a:r>
              <a:rPr kumimoji="0" lang="en-US" sz="2800" b="0" i="0" u="none" strike="noStrike" kern="1200" cap="none" spc="0" normalizeH="0" baseline="50000" noProof="0" dirty="0">
                <a:ln>
                  <a:noFill/>
                </a:ln>
                <a:solidFill>
                  <a:prstClr val="black"/>
                </a:solidFill>
                <a:effectLst/>
                <a:uLnTx/>
                <a:uFillTx/>
                <a:latin typeface="Calibri"/>
                <a:ea typeface="+mn-ea"/>
                <a:cs typeface="+mn-cs"/>
              </a:rPr>
              <a:t>2</a:t>
            </a:r>
            <a:r>
              <a:rPr kumimoji="0" lang="en-US" sz="3600" b="0" i="0" u="none" strike="noStrike" kern="1200" cap="none" spc="0" normalizeH="0" baseline="0" noProof="0" dirty="0">
                <a:ln>
                  <a:noFill/>
                </a:ln>
                <a:solidFill>
                  <a:prstClr val="black"/>
                </a:solidFill>
                <a:effectLst/>
                <a:uLnTx/>
                <a:uFillTx/>
                <a:latin typeface="Calibri"/>
                <a:ea typeface="+mn-ea"/>
                <a:cs typeface="+mn-cs"/>
              </a:rPr>
              <a:t>After they set out from Rephidim, they entered the Desert of Sinai, and Israel camped there in the desert in front of the mountain. </a:t>
            </a:r>
            <a:r>
              <a:rPr lang="en-US" sz="2800" baseline="50000" dirty="0">
                <a:solidFill>
                  <a:prstClr val="black"/>
                </a:solidFill>
                <a:latin typeface="Calibri"/>
              </a:rPr>
              <a:t>3</a:t>
            </a:r>
            <a:r>
              <a:rPr kumimoji="0" lang="en-US" sz="3600" b="0" i="0" u="none" strike="noStrike" kern="1200" cap="none" spc="0" normalizeH="0" baseline="0" noProof="0" dirty="0">
                <a:ln>
                  <a:noFill/>
                </a:ln>
                <a:solidFill>
                  <a:prstClr val="black"/>
                </a:solidFill>
                <a:effectLst/>
                <a:uLnTx/>
                <a:uFillTx/>
                <a:latin typeface="Calibri"/>
                <a:ea typeface="+mn-ea"/>
                <a:cs typeface="+mn-cs"/>
              </a:rPr>
              <a:t>Then Moses went up to God, and the Lord called to him from the mountain and said, “This is what you are to say to the descendants of Jacob and what you are to tell the people of Israel: </a:t>
            </a:r>
            <a:r>
              <a:rPr lang="en-US" sz="2400" baseline="50000" dirty="0">
                <a:solidFill>
                  <a:prstClr val="black"/>
                </a:solidFill>
                <a:latin typeface="Calibri"/>
              </a:rPr>
              <a:t>4 </a:t>
            </a:r>
            <a:r>
              <a:rPr kumimoji="0" lang="en-US" sz="3600" b="0" i="0" u="none" strike="noStrike" kern="1200" cap="none" spc="0" normalizeH="0" noProof="0" dirty="0">
                <a:ln>
                  <a:noFill/>
                </a:ln>
                <a:solidFill>
                  <a:prstClr val="black"/>
                </a:solidFill>
                <a:effectLst/>
                <a:uLnTx/>
                <a:uFillTx/>
                <a:latin typeface="Calibri"/>
                <a:ea typeface="+mn-ea"/>
                <a:cs typeface="+mn-cs"/>
              </a:rPr>
              <a:t>‘You yourselves have seen what I did to Egypt, and how I carried </a:t>
            </a:r>
            <a:r>
              <a:rPr kumimoji="0" lang="en-US" sz="3600" b="0" i="0" u="none" strike="noStrike" kern="1200" cap="none" spc="0" normalizeH="0" baseline="0" noProof="0" dirty="0">
                <a:ln>
                  <a:noFill/>
                </a:ln>
                <a:solidFill>
                  <a:prstClr val="black"/>
                </a:solidFill>
                <a:effectLst/>
                <a:uLnTx/>
                <a:uFillTx/>
                <a:latin typeface="Calibri"/>
                <a:ea typeface="+mn-ea"/>
                <a:cs typeface="+mn-cs"/>
              </a:rPr>
              <a:t>you on eagles’ wings and brought </a:t>
            </a:r>
            <a:endParaRPr kumimoji="0" lang="en-US" sz="3600" b="0" i="0" u="none" strike="noStrike" kern="1200" cap="none" spc="0" normalizeH="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15604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363682"/>
            <a:ext cx="8915400" cy="39703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you to myself. </a:t>
            </a:r>
            <a:r>
              <a:rPr lang="en-US" sz="2800" baseline="50000" dirty="0">
                <a:solidFill>
                  <a:prstClr val="black"/>
                </a:solidFill>
                <a:latin typeface="Calibri"/>
              </a:rPr>
              <a:t>5</a:t>
            </a:r>
            <a:r>
              <a:rPr kumimoji="0" lang="en-US" sz="3600" b="0" i="0" u="none" strike="noStrike" kern="1200" cap="none" spc="0" normalizeH="0" baseline="0" noProof="0" dirty="0">
                <a:ln>
                  <a:noFill/>
                </a:ln>
                <a:solidFill>
                  <a:prstClr val="black"/>
                </a:solidFill>
                <a:effectLst/>
                <a:uLnTx/>
                <a:uFillTx/>
                <a:latin typeface="Calibri"/>
                <a:ea typeface="+mn-ea"/>
                <a:cs typeface="+mn-cs"/>
              </a:rPr>
              <a:t>Now if you obey me fully and keep my covenant, then out of all nations you will be my treasured possession. Although the whole earth is mine, </a:t>
            </a:r>
            <a:r>
              <a:rPr lang="en-US" sz="2800" baseline="50000" dirty="0">
                <a:solidFill>
                  <a:prstClr val="black"/>
                </a:solidFill>
                <a:latin typeface="Calibri"/>
              </a:rPr>
              <a:t>6</a:t>
            </a:r>
            <a:r>
              <a:rPr kumimoji="0" lang="en-US" sz="3600" b="0" i="0" u="none" strike="noStrike" kern="1200" cap="none" spc="0" normalizeH="0" baseline="0" noProof="0" dirty="0">
                <a:ln>
                  <a:noFill/>
                </a:ln>
                <a:solidFill>
                  <a:prstClr val="black"/>
                </a:solidFill>
                <a:effectLst/>
                <a:uLnTx/>
                <a:uFillTx/>
                <a:latin typeface="Calibri"/>
                <a:ea typeface="+mn-ea"/>
                <a:cs typeface="+mn-cs"/>
              </a:rPr>
              <a:t>you will be for me a kingdom of priests and a holy nation.’ These are the words you are to speak to the Israelites.”</a:t>
            </a:r>
            <a:endParaRPr kumimoji="0" lang="en-US" sz="3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84186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0CD16C-4AD3-4262-AB73-10D9026D22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3524250" y="4191000"/>
            <a:ext cx="5619750" cy="144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a:ea typeface="+mj-ea"/>
                <a:cs typeface="+mj-cs"/>
              </a:rPr>
              <a:t> John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a:ea typeface="+mj-ea"/>
                <a:cs typeface="+mj-cs"/>
              </a:rPr>
              <a:t>15:1-11 </a:t>
            </a:r>
            <a:r>
              <a:rPr kumimoji="0" lang="en-US" sz="5400" b="0" i="0" u="none" strike="noStrike" kern="1200" cap="none" spc="0" normalizeH="0" baseline="0" noProof="0" dirty="0">
                <a:ln>
                  <a:noFill/>
                </a:ln>
                <a:solidFill>
                  <a:prstClr val="black"/>
                </a:solidFill>
                <a:effectLst/>
                <a:uLnTx/>
                <a:uFillTx/>
                <a:latin typeface="Calibri"/>
                <a:ea typeface="+mj-ea"/>
                <a:cs typeface="+mj-cs"/>
              </a:rPr>
              <a:t>(NIV)</a:t>
            </a:r>
          </a:p>
        </p:txBody>
      </p:sp>
    </p:spTree>
    <p:extLst>
      <p:ext uri="{BB962C8B-B14F-4D97-AF65-F5344CB8AC3E}">
        <p14:creationId xmlns:p14="http://schemas.microsoft.com/office/powerpoint/2010/main" val="7019021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825" y="76200"/>
            <a:ext cx="8896350" cy="67403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“I am the true vine, and my Father is the gardener. </a:t>
            </a:r>
            <a:r>
              <a:rPr lang="en-US" sz="2800" baseline="50000" dirty="0">
                <a:solidFill>
                  <a:prstClr val="black"/>
                </a:solidFill>
                <a:latin typeface="Calibri"/>
              </a:rPr>
              <a:t>2</a:t>
            </a:r>
            <a:r>
              <a:rPr kumimoji="0" lang="en-US" sz="3600" b="0" i="0" u="none" strike="noStrike" kern="1200" cap="none" spc="0" normalizeH="0" baseline="0" noProof="0" dirty="0">
                <a:ln>
                  <a:noFill/>
                </a:ln>
                <a:solidFill>
                  <a:prstClr val="black"/>
                </a:solidFill>
                <a:effectLst/>
                <a:uLnTx/>
                <a:uFillTx/>
                <a:latin typeface="Calibri"/>
                <a:ea typeface="+mn-ea"/>
                <a:cs typeface="+mn-cs"/>
              </a:rPr>
              <a:t>He cuts off every branch in me that bears no fruit, while every branch that does bear fruit he prunes so that it will be even more fruitful. </a:t>
            </a:r>
            <a:r>
              <a:rPr lang="en-US" sz="2800" baseline="50000" dirty="0">
                <a:solidFill>
                  <a:prstClr val="black"/>
                </a:solidFill>
                <a:latin typeface="Calibri"/>
              </a:rPr>
              <a:t>3</a:t>
            </a:r>
            <a:r>
              <a:rPr kumimoji="0" lang="en-US" sz="3600" b="0" i="0" u="none" strike="noStrike" kern="1200" cap="none" spc="0" normalizeH="0" baseline="0" noProof="0" dirty="0">
                <a:ln>
                  <a:noFill/>
                </a:ln>
                <a:solidFill>
                  <a:prstClr val="black"/>
                </a:solidFill>
                <a:effectLst/>
                <a:uLnTx/>
                <a:uFillTx/>
                <a:latin typeface="Calibri"/>
                <a:ea typeface="+mn-ea"/>
                <a:cs typeface="+mn-cs"/>
              </a:rPr>
              <a:t>You are already clean because of the word I have spoken to you. </a:t>
            </a:r>
            <a:r>
              <a:rPr lang="en-US" sz="2800" baseline="50000" dirty="0">
                <a:solidFill>
                  <a:prstClr val="black"/>
                </a:solidFill>
                <a:latin typeface="Calibri"/>
              </a:rPr>
              <a:t>4</a:t>
            </a:r>
            <a:r>
              <a:rPr kumimoji="0" lang="en-US" sz="3600" b="0" i="0" u="none" strike="noStrike" kern="1200" cap="none" spc="0" normalizeH="0" baseline="0" noProof="0" dirty="0">
                <a:ln>
                  <a:noFill/>
                </a:ln>
                <a:solidFill>
                  <a:prstClr val="black"/>
                </a:solidFill>
                <a:effectLst/>
                <a:uLnTx/>
                <a:uFillTx/>
                <a:latin typeface="Calibri"/>
                <a:ea typeface="+mn-ea"/>
                <a:cs typeface="+mn-cs"/>
              </a:rPr>
              <a:t>Remain in me, as I also remain in you. No branch can bear fruit by itself; it must remain in the vine. Neither can you bear fruit unless you remain in me. </a:t>
            </a:r>
            <a:r>
              <a:rPr lang="en-US" sz="2800" baseline="50000" dirty="0">
                <a:solidFill>
                  <a:prstClr val="black"/>
                </a:solidFill>
                <a:latin typeface="Calibri"/>
              </a:rPr>
              <a:t>5</a:t>
            </a:r>
            <a:r>
              <a:rPr kumimoji="0" lang="en-US" sz="3600" b="0" i="0" u="none" strike="noStrike" kern="1200" cap="none" spc="0" normalizeH="0" baseline="0" noProof="0" dirty="0">
                <a:ln>
                  <a:noFill/>
                </a:ln>
                <a:solidFill>
                  <a:prstClr val="black"/>
                </a:solidFill>
                <a:effectLst/>
                <a:uLnTx/>
                <a:uFillTx/>
                <a:latin typeface="Calibri"/>
                <a:ea typeface="+mn-ea"/>
                <a:cs typeface="+mn-cs"/>
              </a:rPr>
              <a:t>“I am the vine; you are the branches. If you remain in me and I in you, you will bear much fruit; apart from me you can do nothing. </a:t>
            </a:r>
          </a:p>
        </p:txBody>
      </p:sp>
    </p:spTree>
    <p:extLst>
      <p:ext uri="{BB962C8B-B14F-4D97-AF65-F5344CB8AC3E}">
        <p14:creationId xmlns:p14="http://schemas.microsoft.com/office/powerpoint/2010/main" val="24887371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825" y="76200"/>
            <a:ext cx="8896350" cy="67403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aseline="50000" dirty="0">
                <a:solidFill>
                  <a:prstClr val="black"/>
                </a:solidFill>
                <a:latin typeface="Calibri"/>
              </a:rPr>
              <a:t>6</a:t>
            </a:r>
            <a:r>
              <a:rPr kumimoji="0" lang="en-US" sz="3600" b="0" i="0" u="none" strike="noStrike" kern="1200" cap="none" spc="0" normalizeH="0" baseline="0" noProof="0" dirty="0">
                <a:ln>
                  <a:noFill/>
                </a:ln>
                <a:solidFill>
                  <a:prstClr val="black"/>
                </a:solidFill>
                <a:effectLst/>
                <a:uLnTx/>
                <a:uFillTx/>
                <a:latin typeface="Calibri"/>
                <a:ea typeface="+mn-ea"/>
                <a:cs typeface="+mn-cs"/>
              </a:rPr>
              <a:t>If you do not remain in me, you are like a branch that is thrown away and withers; such branches are picked up, thrown into the fire and burned. </a:t>
            </a:r>
            <a:r>
              <a:rPr lang="en-US" sz="2800" baseline="50000" dirty="0">
                <a:solidFill>
                  <a:prstClr val="black"/>
                </a:solidFill>
                <a:latin typeface="Calibri"/>
              </a:rPr>
              <a:t>7</a:t>
            </a:r>
            <a:r>
              <a:rPr kumimoji="0" lang="en-US" sz="3600" b="0" i="0" u="none" strike="noStrike" kern="1200" cap="none" spc="0" normalizeH="0" baseline="0" noProof="0" dirty="0">
                <a:ln>
                  <a:noFill/>
                </a:ln>
                <a:solidFill>
                  <a:prstClr val="black"/>
                </a:solidFill>
                <a:effectLst/>
                <a:uLnTx/>
                <a:uFillTx/>
                <a:latin typeface="Calibri"/>
                <a:ea typeface="+mn-ea"/>
                <a:cs typeface="+mn-cs"/>
              </a:rPr>
              <a:t>If you remain in me and my words remain in you, ask whatever you wish, and it will be done for you. </a:t>
            </a:r>
            <a:r>
              <a:rPr lang="en-US" sz="2800" baseline="50000" dirty="0">
                <a:solidFill>
                  <a:prstClr val="black"/>
                </a:solidFill>
                <a:latin typeface="Calibri"/>
              </a:rPr>
              <a:t>8</a:t>
            </a:r>
            <a:r>
              <a:rPr kumimoji="0" lang="en-US" sz="3600" b="0" i="0" u="none" strike="noStrike" kern="1200" cap="none" spc="0" normalizeH="0" baseline="0" noProof="0" dirty="0">
                <a:ln>
                  <a:noFill/>
                </a:ln>
                <a:solidFill>
                  <a:prstClr val="black"/>
                </a:solidFill>
                <a:effectLst/>
                <a:uLnTx/>
                <a:uFillTx/>
                <a:latin typeface="Calibri"/>
                <a:ea typeface="+mn-ea"/>
                <a:cs typeface="+mn-cs"/>
              </a:rPr>
              <a:t>This is to my Father’s glory, that you bear much fruit, showing yourselves to be my disciples. </a:t>
            </a:r>
            <a:r>
              <a:rPr lang="en-US" sz="2800" baseline="50000" dirty="0">
                <a:solidFill>
                  <a:prstClr val="black"/>
                </a:solidFill>
                <a:latin typeface="Calibri"/>
              </a:rPr>
              <a:t>9</a:t>
            </a:r>
            <a:r>
              <a:rPr kumimoji="0" lang="en-US" sz="3600" b="0" i="0" u="none" strike="noStrike" kern="1200" cap="none" spc="0" normalizeH="0" baseline="0" noProof="0" dirty="0">
                <a:ln>
                  <a:noFill/>
                </a:ln>
                <a:solidFill>
                  <a:prstClr val="black"/>
                </a:solidFill>
                <a:effectLst/>
                <a:uLnTx/>
                <a:uFillTx/>
                <a:latin typeface="Calibri"/>
                <a:ea typeface="+mn-ea"/>
                <a:cs typeface="+mn-cs"/>
              </a:rPr>
              <a:t>“As the Father has loved me, so have I loved you. Now remain in my love. </a:t>
            </a:r>
            <a:r>
              <a:rPr lang="en-US" sz="2800" baseline="50000" dirty="0">
                <a:solidFill>
                  <a:prstClr val="black"/>
                </a:solidFill>
                <a:latin typeface="Calibri"/>
              </a:rPr>
              <a:t>10</a:t>
            </a:r>
            <a:r>
              <a:rPr kumimoji="0" lang="en-US" sz="3600" b="0" i="0" u="none" strike="noStrike" kern="1200" cap="none" spc="0" normalizeH="0" baseline="0" noProof="0" dirty="0">
                <a:ln>
                  <a:noFill/>
                </a:ln>
                <a:solidFill>
                  <a:prstClr val="black"/>
                </a:solidFill>
                <a:effectLst/>
                <a:uLnTx/>
                <a:uFillTx/>
                <a:latin typeface="Calibri"/>
                <a:ea typeface="+mn-ea"/>
                <a:cs typeface="+mn-cs"/>
              </a:rPr>
              <a:t>If you keep my commands, you will remain in my love, just as I have kept my Father’s commands and remain</a:t>
            </a:r>
          </a:p>
        </p:txBody>
      </p:sp>
    </p:spTree>
    <p:extLst>
      <p:ext uri="{BB962C8B-B14F-4D97-AF65-F5344CB8AC3E}">
        <p14:creationId xmlns:p14="http://schemas.microsoft.com/office/powerpoint/2010/main" val="2716733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 y="2551837"/>
            <a:ext cx="8896350"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in his love. </a:t>
            </a:r>
            <a:r>
              <a:rPr lang="en-US" sz="2800" baseline="50000" dirty="0">
                <a:solidFill>
                  <a:prstClr val="black"/>
                </a:solidFill>
                <a:latin typeface="Calibri"/>
              </a:rPr>
              <a:t>11</a:t>
            </a:r>
            <a:r>
              <a:rPr kumimoji="0" lang="en-US" sz="3600" b="0" i="0" u="none" strike="noStrike" kern="1200" cap="none" spc="0" normalizeH="0" baseline="0" noProof="0" dirty="0">
                <a:ln>
                  <a:noFill/>
                </a:ln>
                <a:solidFill>
                  <a:prstClr val="black"/>
                </a:solidFill>
                <a:effectLst/>
                <a:uLnTx/>
                <a:uFillTx/>
                <a:latin typeface="Calibri"/>
                <a:ea typeface="+mn-ea"/>
                <a:cs typeface="+mn-cs"/>
              </a:rPr>
              <a:t>I have told you this so that my joy may be in you and that your joy may be complete. </a:t>
            </a:r>
          </a:p>
        </p:txBody>
      </p:sp>
    </p:spTree>
    <p:extLst>
      <p:ext uri="{BB962C8B-B14F-4D97-AF65-F5344CB8AC3E}">
        <p14:creationId xmlns:p14="http://schemas.microsoft.com/office/powerpoint/2010/main" val="26557406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34141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ree with purple and green leaves&#10;&#10;Description automatically generated">
            <a:extLst>
              <a:ext uri="{FF2B5EF4-FFF2-40B4-BE49-F238E27FC236}">
                <a16:creationId xmlns:a16="http://schemas.microsoft.com/office/drawing/2014/main" id="{41801B8C-6111-C129-37EB-056EBF9E8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9851"/>
          </a:xfrm>
          <a:prstGeom prst="rect">
            <a:avLst/>
          </a:prstGeom>
        </p:spPr>
      </p:pic>
      <p:sp>
        <p:nvSpPr>
          <p:cNvPr id="9" name="Rectangle 8">
            <a:extLst>
              <a:ext uri="{FF2B5EF4-FFF2-40B4-BE49-F238E27FC236}">
                <a16:creationId xmlns:a16="http://schemas.microsoft.com/office/drawing/2014/main" id="{4738E6A0-D5AE-4C91-8A98-177DE974E07A}"/>
              </a:ext>
            </a:extLst>
          </p:cNvPr>
          <p:cNvSpPr/>
          <p:nvPr/>
        </p:nvSpPr>
        <p:spPr>
          <a:xfrm>
            <a:off x="0" y="5257800"/>
            <a:ext cx="9144000" cy="1446550"/>
          </a:xfrm>
          <a:prstGeom prst="rect">
            <a:avLst/>
          </a:prstGeom>
          <a:noFill/>
        </p:spPr>
        <p:txBody>
          <a:bodyPr wrap="square" lIns="91440" tIns="45720" rIns="91440" bIns="4572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prstClr val="black"/>
                  </a:solidFill>
                  <a:prstDash val="solid"/>
                </a:ln>
                <a:solidFill>
                  <a:prstClr val="white"/>
                </a:solidFill>
                <a:effectLst>
                  <a:outerShdw blurRad="12700" dist="38100" dir="2700000" algn="tl" rotWithShape="0">
                    <a:prstClr val="white">
                      <a:lumMod val="50000"/>
                    </a:prstClr>
                  </a:outerShdw>
                </a:effectLst>
                <a:uLnTx/>
                <a:uFillTx/>
                <a:latin typeface="Calibri"/>
                <a:ea typeface="+mn-ea"/>
                <a:cs typeface="+mn-cs"/>
              </a:rPr>
              <a:t>Being A Fruitful Disciple</a:t>
            </a:r>
          </a:p>
        </p:txBody>
      </p:sp>
    </p:spTree>
    <p:extLst>
      <p:ext uri="{BB962C8B-B14F-4D97-AF65-F5344CB8AC3E}">
        <p14:creationId xmlns:p14="http://schemas.microsoft.com/office/powerpoint/2010/main" val="30663312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443B82-F738-4ADE-A448-493085FF7E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
        <p:nvSpPr>
          <p:cNvPr id="4" name="TextBox 3"/>
          <p:cNvSpPr txBox="1"/>
          <p:nvPr/>
        </p:nvSpPr>
        <p:spPr>
          <a:xfrm>
            <a:off x="6858000" y="6084400"/>
            <a:ext cx="187423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19050">
                  <a:noFill/>
                </a:ln>
                <a:solidFill>
                  <a:prstClr val="black"/>
                </a:solidFill>
                <a:effectLst/>
                <a:uLnTx/>
                <a:uFillTx/>
                <a:latin typeface="Calibri" panose="020F0502020204030204"/>
                <a:ea typeface="+mn-ea"/>
                <a:cs typeface="+mn-cs"/>
              </a:rPr>
              <a:t>CCLI# 245077</a:t>
            </a:r>
          </a:p>
        </p:txBody>
      </p:sp>
      <p:sp>
        <p:nvSpPr>
          <p:cNvPr id="3" name="TextBox 2"/>
          <p:cNvSpPr txBox="1"/>
          <p:nvPr/>
        </p:nvSpPr>
        <p:spPr>
          <a:xfrm>
            <a:off x="3275010" y="6084400"/>
            <a:ext cx="2593980" cy="707886"/>
          </a:xfrm>
          <a:prstGeom prst="rect">
            <a:avLst/>
          </a:prstGeom>
          <a:noFill/>
          <a:effectLst>
            <a:softEdge rad="127000"/>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noFill/>
                </a:ln>
                <a:solidFill>
                  <a:prstClr val="black"/>
                </a:solidFill>
                <a:effectLst/>
                <a:uLnTx/>
                <a:uFillTx/>
                <a:latin typeface="Calibri" panose="020F0502020204030204"/>
                <a:ea typeface="+mn-ea"/>
                <a:cs typeface="+mn-cs"/>
              </a:rPr>
              <a:t>Hymn #454</a:t>
            </a:r>
          </a:p>
        </p:txBody>
      </p:sp>
    </p:spTree>
    <p:extLst>
      <p:ext uri="{BB962C8B-B14F-4D97-AF65-F5344CB8AC3E}">
        <p14:creationId xmlns:p14="http://schemas.microsoft.com/office/powerpoint/2010/main" val="18591366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191464"/>
            <a:ext cx="7772400" cy="4475071"/>
          </a:xfrm>
          <a:prstGeom prst="rect">
            <a:avLst/>
          </a:prstGeom>
        </p:spPr>
        <p:txBody>
          <a:bodyPr wrap="square">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When we walk with the Lord</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In the light of His Word,</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What a glory He sheds on our way!</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While we do His good will,</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abides with us still,</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with all who trust and obey.</a:t>
            </a:r>
          </a:p>
        </p:txBody>
      </p:sp>
    </p:spTree>
    <p:extLst>
      <p:ext uri="{BB962C8B-B14F-4D97-AF65-F5344CB8AC3E}">
        <p14:creationId xmlns:p14="http://schemas.microsoft.com/office/powerpoint/2010/main" val="253862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And all the families of the nations</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352800"/>
            <a:ext cx="83439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People: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Will bow down before Him,</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7995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930128"/>
            <a:ext cx="7772400" cy="2997744"/>
          </a:xfrm>
          <a:prstGeom prst="rect">
            <a:avLst/>
          </a:prstGeom>
        </p:spPr>
        <p:txBody>
          <a:bodyPr wrap="square">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Trust and obey, </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For there’s no other way</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To be happy in Jesus,</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But to trust and obey.</a:t>
            </a:r>
          </a:p>
        </p:txBody>
      </p:sp>
    </p:spTree>
    <p:extLst>
      <p:ext uri="{BB962C8B-B14F-4D97-AF65-F5344CB8AC3E}">
        <p14:creationId xmlns:p14="http://schemas.microsoft.com/office/powerpoint/2010/main" val="26621033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191464"/>
            <a:ext cx="7772400" cy="4475071"/>
          </a:xfrm>
          <a:prstGeom prst="rect">
            <a:avLst/>
          </a:prstGeom>
        </p:spPr>
        <p:txBody>
          <a:bodyPr wrap="square">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Not a shadow can rise,</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Not a cloud in the skies,</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But His smile quickly drives it away;</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Not a doubt or a fear,</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Not a sigh or a tear,</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Can remain when we trust and obey.</a:t>
            </a:r>
          </a:p>
        </p:txBody>
      </p:sp>
    </p:spTree>
    <p:extLst>
      <p:ext uri="{BB962C8B-B14F-4D97-AF65-F5344CB8AC3E}">
        <p14:creationId xmlns:p14="http://schemas.microsoft.com/office/powerpoint/2010/main" val="9268584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930128"/>
            <a:ext cx="7772400" cy="2997744"/>
          </a:xfrm>
          <a:prstGeom prst="rect">
            <a:avLst/>
          </a:prstGeom>
        </p:spPr>
        <p:txBody>
          <a:bodyPr wrap="square">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Trust and obey, </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For there’s no other way</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To be happy in Jesus,</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But to trust and obey.</a:t>
            </a:r>
          </a:p>
        </p:txBody>
      </p:sp>
    </p:spTree>
    <p:extLst>
      <p:ext uri="{BB962C8B-B14F-4D97-AF65-F5344CB8AC3E}">
        <p14:creationId xmlns:p14="http://schemas.microsoft.com/office/powerpoint/2010/main" val="2533462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191464"/>
            <a:ext cx="7772400" cy="4475071"/>
          </a:xfrm>
          <a:prstGeom prst="rect">
            <a:avLst/>
          </a:prstGeom>
        </p:spPr>
        <p:txBody>
          <a:bodyPr wrap="square">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Not a burden we bear,</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Not a sorrow we share,</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But our toil He doth richly repay;</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Not a grief or a loss,</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Not a frown or a cross,</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But is blest if we trust and obey.</a:t>
            </a:r>
          </a:p>
        </p:txBody>
      </p:sp>
    </p:spTree>
    <p:extLst>
      <p:ext uri="{BB962C8B-B14F-4D97-AF65-F5344CB8AC3E}">
        <p14:creationId xmlns:p14="http://schemas.microsoft.com/office/powerpoint/2010/main" val="33735277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930128"/>
            <a:ext cx="7772400" cy="2997744"/>
          </a:xfrm>
          <a:prstGeom prst="rect">
            <a:avLst/>
          </a:prstGeom>
        </p:spPr>
        <p:txBody>
          <a:bodyPr wrap="square">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Trust and obey, </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For there’s no other way</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To be happy in Jesus,</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But to trust and obey.</a:t>
            </a:r>
          </a:p>
        </p:txBody>
      </p:sp>
    </p:spTree>
    <p:extLst>
      <p:ext uri="{BB962C8B-B14F-4D97-AF65-F5344CB8AC3E}">
        <p14:creationId xmlns:p14="http://schemas.microsoft.com/office/powerpoint/2010/main" val="36134440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114485"/>
            <a:ext cx="7772400" cy="4475071"/>
          </a:xfrm>
          <a:prstGeom prst="rect">
            <a:avLst/>
          </a:prstGeom>
        </p:spPr>
        <p:txBody>
          <a:bodyPr wrap="square">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Then in fellowship sweet</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We will sit at His feet,</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Or we’ll walk by His side in the way;</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What He says we will do,</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Where He sends we will go,</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Never fear, only trust and obey.</a:t>
            </a:r>
          </a:p>
        </p:txBody>
      </p:sp>
    </p:spTree>
    <p:extLst>
      <p:ext uri="{BB962C8B-B14F-4D97-AF65-F5344CB8AC3E}">
        <p14:creationId xmlns:p14="http://schemas.microsoft.com/office/powerpoint/2010/main" val="1948089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930128"/>
            <a:ext cx="7772400" cy="2997744"/>
          </a:xfrm>
          <a:prstGeom prst="rect">
            <a:avLst/>
          </a:prstGeom>
        </p:spPr>
        <p:txBody>
          <a:bodyPr wrap="square">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Trust and obey, </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For there’s no other way</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To be happy in Jesus,</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But to trust and obey.</a:t>
            </a:r>
          </a:p>
        </p:txBody>
      </p:sp>
    </p:spTree>
    <p:extLst>
      <p:ext uri="{BB962C8B-B14F-4D97-AF65-F5344CB8AC3E}">
        <p14:creationId xmlns:p14="http://schemas.microsoft.com/office/powerpoint/2010/main" val="27095036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AutoShape 2" descr="Image result for benediction risen chr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benediction risen chr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5"/>
          <p:cNvSpPr/>
          <p:nvPr/>
        </p:nvSpPr>
        <p:spPr>
          <a:xfrm>
            <a:off x="945847" y="2590800"/>
            <a:ext cx="7252306" cy="1323439"/>
          </a:xfrm>
          <a:prstGeom prst="rect">
            <a:avLst/>
          </a:prstGeom>
        </p:spPr>
        <p:txBody>
          <a:bodyPr wrap="none">
            <a:spAutoFit/>
          </a:bodyPr>
          <a:lstStyle/>
          <a:p>
            <a:r>
              <a:rPr lang="en-US" sz="8000" b="1" dirty="0">
                <a:ln w="3810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BENEDICTION</a:t>
            </a:r>
            <a:endParaRPr lang="en-US" sz="8000" dirty="0">
              <a:ln w="38100">
                <a:solidFill>
                  <a:schemeClr val="tx1"/>
                </a:solidFill>
              </a:ln>
            </a:endParaRPr>
          </a:p>
        </p:txBody>
      </p:sp>
    </p:spTree>
    <p:extLst>
      <p:ext uri="{BB962C8B-B14F-4D97-AF65-F5344CB8AC3E}">
        <p14:creationId xmlns:p14="http://schemas.microsoft.com/office/powerpoint/2010/main" val="20778097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AutoShape 2" descr="Image result for benediction risen chr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benediction risen chr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5"/>
          <p:cNvSpPr/>
          <p:nvPr/>
        </p:nvSpPr>
        <p:spPr>
          <a:xfrm>
            <a:off x="1128589" y="1371600"/>
            <a:ext cx="6886822" cy="1569660"/>
          </a:xfrm>
          <a:prstGeom prst="rect">
            <a:avLst/>
          </a:prstGeom>
        </p:spPr>
        <p:txBody>
          <a:bodyPr wrap="none">
            <a:spAutoFit/>
          </a:bodyPr>
          <a:lstStyle/>
          <a:p>
            <a:pPr algn="ctr"/>
            <a:r>
              <a:rPr lang="en-US" sz="9600" b="1" dirty="0">
                <a:ln w="44450" cap="rnd">
                  <a:solidFill>
                    <a:schemeClr val="tx1"/>
                  </a:solidFill>
                </a:ln>
                <a:solidFill>
                  <a:schemeClr val="bg1"/>
                </a:solidFill>
                <a:latin typeface="Arial" panose="020B0604020202020204" pitchFamily="34" charset="0"/>
                <a:cs typeface="Arial" panose="020B0604020202020204" pitchFamily="34" charset="0"/>
              </a:rPr>
              <a:t>POSTLUDE</a:t>
            </a:r>
          </a:p>
        </p:txBody>
      </p:sp>
      <p:sp>
        <p:nvSpPr>
          <p:cNvPr id="8" name="Rectangle 7">
            <a:extLst>
              <a:ext uri="{FF2B5EF4-FFF2-40B4-BE49-F238E27FC236}">
                <a16:creationId xmlns:a16="http://schemas.microsoft.com/office/drawing/2014/main" id="{E9996312-7AAC-426F-8BB5-25135641737B}"/>
              </a:ext>
            </a:extLst>
          </p:cNvPr>
          <p:cNvSpPr/>
          <p:nvPr/>
        </p:nvSpPr>
        <p:spPr>
          <a:xfrm>
            <a:off x="1657580" y="3085723"/>
            <a:ext cx="5828840" cy="2554545"/>
          </a:xfrm>
          <a:prstGeom prst="rect">
            <a:avLst/>
          </a:prstGeom>
        </p:spPr>
        <p:txBody>
          <a:bodyPr wrap="none">
            <a:spAutoFit/>
          </a:bodyPr>
          <a:lstStyle/>
          <a:p>
            <a:pPr algn="ctr"/>
            <a:r>
              <a:rPr lang="en-US" sz="8000" b="1" dirty="0">
                <a:ln w="3175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Have a </a:t>
            </a:r>
          </a:p>
          <a:p>
            <a:pPr algn="ctr"/>
            <a:r>
              <a:rPr lang="en-US" sz="8000" b="1" dirty="0">
                <a:ln w="3175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good week!</a:t>
            </a:r>
            <a:endParaRPr lang="en-US" sz="8000" dirty="0">
              <a:ln w="31750">
                <a:solidFill>
                  <a:schemeClr val="tx1"/>
                </a:solidFill>
              </a:ln>
            </a:endParaRPr>
          </a:p>
        </p:txBody>
      </p:sp>
    </p:spTree>
    <p:extLst>
      <p:ext uri="{BB962C8B-B14F-4D97-AF65-F5344CB8AC3E}">
        <p14:creationId xmlns:p14="http://schemas.microsoft.com/office/powerpoint/2010/main" val="182458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For dominion belongs to the Lord</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026042"/>
            <a:ext cx="83439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And He rules over the nations.</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9061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192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9144000" cy="5143500"/>
          </a:xfrm>
          <a:prstGeom prst="rect">
            <a:avLst/>
          </a:prstGeom>
        </p:spPr>
      </p:pic>
      <p:sp>
        <p:nvSpPr>
          <p:cNvPr id="5" name="TextBox 4"/>
          <p:cNvSpPr txBox="1"/>
          <p:nvPr/>
        </p:nvSpPr>
        <p:spPr>
          <a:xfrm>
            <a:off x="2971799" y="5197614"/>
            <a:ext cx="3200401"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Hymn #325</a:t>
            </a:r>
          </a:p>
        </p:txBody>
      </p:sp>
      <p:sp>
        <p:nvSpPr>
          <p:cNvPr id="6" name="TextBox 5"/>
          <p:cNvSpPr txBox="1"/>
          <p:nvPr/>
        </p:nvSpPr>
        <p:spPr>
          <a:xfrm>
            <a:off x="6781800" y="6096000"/>
            <a:ext cx="2172390"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CCLI# 245077</a:t>
            </a:r>
          </a:p>
        </p:txBody>
      </p:sp>
    </p:spTree>
    <p:extLst>
      <p:ext uri="{BB962C8B-B14F-4D97-AF65-F5344CB8AC3E}">
        <p14:creationId xmlns:p14="http://schemas.microsoft.com/office/powerpoint/2010/main" val="796489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835108"/>
            <a:ext cx="7772400" cy="5213735"/>
          </a:xfrm>
          <a:prstGeom prst="rect">
            <a:avLst/>
          </a:prstGeom>
        </p:spPr>
        <p:txBody>
          <a:bodyPr wrap="square">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 hail the power of Jesus’ name!</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Let angels prostrate fall;</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Bring forth the royal diadem,</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crown Him Lord of all;</a:t>
            </a:r>
          </a:p>
          <a:p>
            <a:pPr marL="0" marR="0" lvl="0" indent="0" algn="ctr" defTabSz="4572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Bring forth the royal diadem,</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crown Him Lord of all!</a:t>
            </a:r>
          </a:p>
        </p:txBody>
      </p:sp>
    </p:spTree>
    <p:extLst>
      <p:ext uri="{BB962C8B-B14F-4D97-AF65-F5344CB8AC3E}">
        <p14:creationId xmlns:p14="http://schemas.microsoft.com/office/powerpoint/2010/main" val="13885844"/>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8A7DA8BE651744D95CEDDD4BDED10B8" ma:contentTypeVersion="4" ma:contentTypeDescription="Create a new document." ma:contentTypeScope="" ma:versionID="2cc119300a08f71f5d52e0e489a7604b">
  <xsd:schema xmlns:xsd="http://www.w3.org/2001/XMLSchema" xmlns:xs="http://www.w3.org/2001/XMLSchema" xmlns:p="http://schemas.microsoft.com/office/2006/metadata/properties" xmlns:ns3="a1eb9847-f56a-45d1-b68b-521e07ad7422" targetNamespace="http://schemas.microsoft.com/office/2006/metadata/properties" ma:root="true" ma:fieldsID="365ead11526e17d6d4bac7aa76960651" ns3:_="">
    <xsd:import namespace="a1eb9847-f56a-45d1-b68b-521e07ad742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eb9847-f56a-45d1-b68b-521e07ad74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9190F4-5C1D-40C9-9002-6774A460611E}">
  <ds:schemaRefs>
    <ds:schemaRef ds:uri="http://schemas.microsoft.com/sharepoint/v3/contenttype/forms"/>
  </ds:schemaRefs>
</ds:datastoreItem>
</file>

<file path=customXml/itemProps2.xml><?xml version="1.0" encoding="utf-8"?>
<ds:datastoreItem xmlns:ds="http://schemas.openxmlformats.org/officeDocument/2006/customXml" ds:itemID="{3960BD96-3DC5-4CF7-BF0D-FD5F1EE137D9}">
  <ds:schemaRefs>
    <ds:schemaRef ds:uri="http://purl.org/dc/elements/1.1/"/>
    <ds:schemaRef ds:uri="http://schemas.microsoft.com/office/2006/metadata/properties"/>
    <ds:schemaRef ds:uri="a1eb9847-f56a-45d1-b68b-521e07ad742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B61CEFA5-AB6D-4088-9B40-EDBD9A0DD3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eb9847-f56a-45d1-b68b-521e07ad7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1762</TotalTime>
  <Words>1580</Words>
  <Application>Microsoft Office PowerPoint</Application>
  <PresentationFormat>On-screen Show (4:3)</PresentationFormat>
  <Paragraphs>202</Paragraphs>
  <Slides>58</Slides>
  <Notes>4</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58</vt:i4>
      </vt:variant>
    </vt:vector>
  </HeadingPairs>
  <TitlesOfParts>
    <vt:vector size="71" baseType="lpstr">
      <vt:lpstr>Adobe Caslon Pro Bold</vt:lpstr>
      <vt:lpstr>Adobe Fangsong Std R</vt:lpstr>
      <vt:lpstr>Arial</vt:lpstr>
      <vt:lpstr>Arial </vt:lpstr>
      <vt:lpstr>Arial Black</vt:lpstr>
      <vt:lpstr>Calibri</vt:lpstr>
      <vt:lpstr>Calibri Light</vt:lpstr>
      <vt:lpstr>Perpetua</vt:lpstr>
      <vt:lpstr>3_Office Theme</vt:lpstr>
      <vt:lpstr>Office Theme</vt:lpstr>
      <vt:lpstr>6_Office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Prayer of  Confession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Exodus  19:1-6 (NIV)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Jessa Knight</dc:creator>
  <cp:lastModifiedBy>Sanctuary PC</cp:lastModifiedBy>
  <cp:revision>78</cp:revision>
  <cp:lastPrinted>2018-09-13T14:22:17Z</cp:lastPrinted>
  <dcterms:created xsi:type="dcterms:W3CDTF">2018-09-07T00:12:33Z</dcterms:created>
  <dcterms:modified xsi:type="dcterms:W3CDTF">2024-04-28T12:19:36Z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0x01010018A7DA8BE651744D95CEDDD4BDED10B8</vt:lpwstr>
  </property>
</Properties>
</file>