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58"/>
  </p:notesMasterIdLst>
  <p:handoutMasterIdLst>
    <p:handoutMasterId r:id="rId59"/>
  </p:handoutMasterIdLst>
  <p:sldIdLst>
    <p:sldId id="2247" r:id="rId8"/>
    <p:sldId id="751" r:id="rId9"/>
    <p:sldId id="2396" r:id="rId10"/>
    <p:sldId id="1163" r:id="rId11"/>
    <p:sldId id="1326" r:id="rId12"/>
    <p:sldId id="1165" r:id="rId13"/>
    <p:sldId id="1400" r:id="rId14"/>
    <p:sldId id="256" r:id="rId15"/>
    <p:sldId id="1669" r:id="rId16"/>
    <p:sldId id="1670" r:id="rId17"/>
    <p:sldId id="1671" r:id="rId18"/>
    <p:sldId id="1672" r:id="rId19"/>
    <p:sldId id="659" r:id="rId20"/>
    <p:sldId id="1143" r:id="rId21"/>
    <p:sldId id="1144" r:id="rId22"/>
    <p:sldId id="1145" r:id="rId23"/>
    <p:sldId id="280" r:id="rId24"/>
    <p:sldId id="466" r:id="rId25"/>
    <p:sldId id="1402" r:id="rId26"/>
    <p:sldId id="387" r:id="rId27"/>
    <p:sldId id="388" r:id="rId28"/>
    <p:sldId id="2297" r:id="rId29"/>
    <p:sldId id="1201" r:id="rId30"/>
    <p:sldId id="1167" r:id="rId31"/>
    <p:sldId id="1168" r:id="rId32"/>
    <p:sldId id="2397" r:id="rId33"/>
    <p:sldId id="2488" r:id="rId34"/>
    <p:sldId id="2398" r:id="rId35"/>
    <p:sldId id="705" r:id="rId36"/>
    <p:sldId id="2392" r:id="rId37"/>
    <p:sldId id="2405" r:id="rId38"/>
    <p:sldId id="257" r:id="rId39"/>
    <p:sldId id="258" r:id="rId40"/>
    <p:sldId id="2495" r:id="rId41"/>
    <p:sldId id="687" r:id="rId42"/>
    <p:sldId id="1979" r:id="rId43"/>
    <p:sldId id="625" r:id="rId44"/>
    <p:sldId id="1384" r:id="rId45"/>
    <p:sldId id="2494" r:id="rId46"/>
    <p:sldId id="1405" r:id="rId47"/>
    <p:sldId id="1848" r:id="rId48"/>
    <p:sldId id="2492" r:id="rId49"/>
    <p:sldId id="2409" r:id="rId50"/>
    <p:sldId id="2410" r:id="rId51"/>
    <p:sldId id="2493" r:id="rId52"/>
    <p:sldId id="2412" r:id="rId53"/>
    <p:sldId id="2413" r:id="rId54"/>
    <p:sldId id="2414" r:id="rId55"/>
    <p:sldId id="1059" r:id="rId56"/>
    <p:sldId id="1240"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61" d="100"/>
          <a:sy n="61" d="100"/>
        </p:scale>
        <p:origin x="66" y="25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21</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3/29/2024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3/29/2024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Easter Church Worship Bulletins - Christianbook.com">
            <a:extLst>
              <a:ext uri="{FF2B5EF4-FFF2-40B4-BE49-F238E27FC236}">
                <a16:creationId xmlns:a16="http://schemas.microsoft.com/office/drawing/2014/main" id="{EACBCBA4-697E-1602-2A18-4AFEC8971B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March </a:t>
            </a:r>
            <a:r>
              <a:rPr lang="en-US" sz="6000" b="1" dirty="0">
                <a:ln w="12700">
                  <a:solidFill>
                    <a:prstClr val="black"/>
                  </a:solidFill>
                </a:ln>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28178"/>
            <a:ext cx="8193741" cy="60016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Lives again our glorious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O death, is now thy sting?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Dying once, He all doth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thy victory, O grave?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p:txBody>
      </p:sp>
    </p:spTree>
    <p:extLst>
      <p:ext uri="{BB962C8B-B14F-4D97-AF65-F5344CB8AC3E}">
        <p14:creationId xmlns:p14="http://schemas.microsoft.com/office/powerpoint/2010/main" val="151206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28178"/>
            <a:ext cx="8193741" cy="60016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Love’s redeeming work is done,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Fought the fight, the battle won,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Death in vain forbids Him rise,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Christ has opened paradise,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p:txBody>
      </p:sp>
    </p:spTree>
    <p:extLst>
      <p:ext uri="{BB962C8B-B14F-4D97-AF65-F5344CB8AC3E}">
        <p14:creationId xmlns:p14="http://schemas.microsoft.com/office/powerpoint/2010/main" val="140128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28178"/>
            <a:ext cx="8193741" cy="60016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Sing we to our God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Praise eternal as His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Praise Him, all ye heavenly host,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Father, Son, and Holy Ghost,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p:txBody>
      </p:sp>
    </p:spTree>
    <p:extLst>
      <p:ext uri="{BB962C8B-B14F-4D97-AF65-F5344CB8AC3E}">
        <p14:creationId xmlns:p14="http://schemas.microsoft.com/office/powerpoint/2010/main" val="341720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58379"/>
            <a:ext cx="8991600" cy="5866221"/>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God of new life, it is the first day of the week and we have come; it is the day that defines us and we have come. We have come to sing our alleluias, but we secretly wonder, “How can this be true?” O God, forgive our skepticism. Overwhelm us with the power of Your love that conquers sin and death. Send us to go and tell the Good News of the resurrection of Jesus Christ. We pray in His name.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No More Night</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The Day for Rejoicing</a:t>
            </a:r>
          </a:p>
        </p:txBody>
      </p:sp>
    </p:spTree>
    <p:extLst>
      <p:ext uri="{BB962C8B-B14F-4D97-AF65-F5344CB8AC3E}">
        <p14:creationId xmlns:p14="http://schemas.microsoft.com/office/powerpoint/2010/main" val="5135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B2C96-6A35-41C5-8F71-B0B3C6E35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119859" y="4028095"/>
            <a:ext cx="267246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noFill/>
                </a:ln>
                <a:solidFill>
                  <a:prstClr val="white"/>
                </a:solidFill>
                <a:effectLst/>
                <a:uLnTx/>
                <a:uFillTx/>
                <a:latin typeface="Calibri" panose="020F0502020204030204"/>
                <a:ea typeface="+mn-ea"/>
                <a:cs typeface="+mn-cs"/>
              </a:rPr>
              <a:t>Praise Book</a:t>
            </a:r>
            <a:endPar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61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0079" y="1191464"/>
            <a:ext cx="8203842"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Majesty, worship His majesty.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Unto Jesus be all glory, honor,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praise.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Majesty, kingdom authority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Flow from His throne unto His 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anthem raise.</a:t>
            </a:r>
          </a:p>
        </p:txBody>
      </p:sp>
    </p:spTree>
    <p:extLst>
      <p:ext uri="{BB962C8B-B14F-4D97-AF65-F5344CB8AC3E}">
        <p14:creationId xmlns:p14="http://schemas.microsoft.com/office/powerpoint/2010/main" val="3038385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480597"/>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So exalt, lift up on high the name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of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Magnify, come glorify Christ Jesus,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Majesty, worship His majesty;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who died, now glorified,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King of all kings.</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97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74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Job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19:23-27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39889"/>
            <a:ext cx="89154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“Oh, that my words were recorded, that they were written on a scroll, </a:t>
            </a:r>
            <a:r>
              <a:rPr lang="en-US" sz="2800" baseline="50000" dirty="0">
                <a:solidFill>
                  <a:prstClr val="black"/>
                </a:solidFill>
                <a:latin typeface="Calibri"/>
              </a:rPr>
              <a:t>24</a:t>
            </a:r>
            <a:r>
              <a:rPr kumimoji="0" lang="en-US" sz="3600" b="0" i="0" u="none" strike="noStrike" kern="1200" cap="none" spc="0" normalizeH="0" baseline="0" noProof="0" dirty="0">
                <a:ln>
                  <a:noFill/>
                </a:ln>
                <a:solidFill>
                  <a:prstClr val="black"/>
                </a:solidFill>
                <a:effectLst/>
                <a:uLnTx/>
                <a:uFillTx/>
                <a:latin typeface="Calibri"/>
                <a:ea typeface="+mn-ea"/>
                <a:cs typeface="+mn-cs"/>
              </a:rPr>
              <a:t>that they were inscribed with an iron tool on lead, or engraved in rock forever! </a:t>
            </a:r>
            <a:r>
              <a:rPr lang="en-US" sz="2800" baseline="50000" dirty="0">
                <a:solidFill>
                  <a:prstClr val="black"/>
                </a:solidFill>
                <a:latin typeface="Calibri"/>
              </a:rPr>
              <a:t>25</a:t>
            </a:r>
            <a:r>
              <a:rPr kumimoji="0" lang="en-US" sz="3600" b="0" i="0" u="none" strike="noStrike" kern="1200" cap="none" spc="0" normalizeH="0" baseline="0" noProof="0" dirty="0">
                <a:ln>
                  <a:noFill/>
                </a:ln>
                <a:solidFill>
                  <a:prstClr val="black"/>
                </a:solidFill>
                <a:effectLst/>
                <a:uLnTx/>
                <a:uFillTx/>
                <a:latin typeface="Calibri"/>
                <a:ea typeface="+mn-ea"/>
                <a:cs typeface="+mn-cs"/>
              </a:rPr>
              <a:t>I know that my redeemer lives, and that in the end he will stand on the earth. </a:t>
            </a:r>
            <a:r>
              <a:rPr lang="en-US" sz="2800" baseline="50000" dirty="0">
                <a:solidFill>
                  <a:prstClr val="black"/>
                </a:solidFill>
                <a:latin typeface="Calibri"/>
              </a:rPr>
              <a:t>26</a:t>
            </a:r>
            <a:r>
              <a:rPr kumimoji="0" lang="en-US" sz="3600" b="0" i="0" u="none" strike="noStrike" kern="1200" cap="none" spc="0" normalizeH="0" baseline="0" noProof="0" dirty="0">
                <a:ln>
                  <a:noFill/>
                </a:ln>
                <a:solidFill>
                  <a:prstClr val="black"/>
                </a:solidFill>
                <a:effectLst/>
                <a:uLnTx/>
                <a:uFillTx/>
                <a:latin typeface="Calibri"/>
                <a:ea typeface="+mn-ea"/>
                <a:cs typeface="+mn-cs"/>
              </a:rPr>
              <a:t>And after my skin has been destroyed, yet in my flesh I will see God; </a:t>
            </a:r>
            <a:r>
              <a:rPr lang="en-US" sz="2800" baseline="50000" dirty="0">
                <a:solidFill>
                  <a:prstClr val="black"/>
                </a:solidFill>
                <a:latin typeface="Calibri"/>
              </a:rPr>
              <a:t>27</a:t>
            </a:r>
            <a:r>
              <a:rPr kumimoji="0" lang="en-US" sz="3600" b="0" i="0" u="none" strike="noStrike" kern="1200" cap="none" spc="0" normalizeH="0" baseline="0" noProof="0" dirty="0">
                <a:ln>
                  <a:noFill/>
                </a:ln>
                <a:solidFill>
                  <a:prstClr val="black"/>
                </a:solidFill>
                <a:effectLst/>
                <a:uLnTx/>
                <a:uFillTx/>
                <a:latin typeface="Calibri"/>
                <a:ea typeface="+mn-ea"/>
                <a:cs typeface="+mn-cs"/>
              </a:rPr>
              <a:t>I myself will see him with my own eyes—I, and not another. How my heart yearns within me!</a:t>
            </a:r>
          </a:p>
        </p:txBody>
      </p:sp>
    </p:spTree>
    <p:extLst>
      <p:ext uri="{BB962C8B-B14F-4D97-AF65-F5344CB8AC3E}">
        <p14:creationId xmlns:p14="http://schemas.microsoft.com/office/powerpoint/2010/main" val="334156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Mark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16:1-8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When the Sabbath was over, Mary Magdalene, Mary the mother of James, and Salome bought spices so that they might go to anoint Jesus’ body. </a:t>
            </a:r>
            <a:r>
              <a:rPr lang="en-US" sz="2800" baseline="50000" dirty="0">
                <a:solidFill>
                  <a:prstClr val="black"/>
                </a:solidFill>
                <a:latin typeface="Calibri"/>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Very early on the first day of the week, just after sunrise, they were on their way to the tomb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and they asked each other, “Who will roll the stone away from the entrance of the tomb?”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But when they looked up, they saw that the stone, which was very large, had been rolled away.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As they entered the tomb, they saw a young man dressed in a white robe sitting on the right</a:t>
            </a:r>
          </a:p>
        </p:txBody>
      </p:sp>
    </p:spTree>
    <p:extLst>
      <p:ext uri="{BB962C8B-B14F-4D97-AF65-F5344CB8AC3E}">
        <p14:creationId xmlns:p14="http://schemas.microsoft.com/office/powerpoint/2010/main" val="2488737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33400"/>
            <a:ext cx="889635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side, and they were alarmed. </a:t>
            </a: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“Don’t be alarmed,” he said. “You are looking for Jesus the Nazarene, who was crucified. He has risen! He is not here. See the place where they laid him. </a:t>
            </a: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But go, tell his disciples and Peter, ‘He is going ahead of you into Galilee. There you will see him, just as he told you.’” </a:t>
            </a:r>
            <a:r>
              <a:rPr lang="en-US" sz="2800" baseline="50000" dirty="0">
                <a:solidFill>
                  <a:prstClr val="black"/>
                </a:solidFill>
                <a:latin typeface="Calibri"/>
              </a:rPr>
              <a:t>8</a:t>
            </a:r>
            <a:r>
              <a:rPr kumimoji="0" lang="en-US" sz="3600" b="0" i="0" u="none" strike="noStrike" kern="1200" cap="none" spc="0" normalizeH="0" baseline="0" noProof="0" dirty="0">
                <a:ln>
                  <a:noFill/>
                </a:ln>
                <a:solidFill>
                  <a:prstClr val="black"/>
                </a:solidFill>
                <a:effectLst/>
                <a:uLnTx/>
                <a:uFillTx/>
                <a:latin typeface="Calibri"/>
                <a:ea typeface="+mn-ea"/>
                <a:cs typeface="+mn-cs"/>
              </a:rPr>
              <a:t>Trembling and bewildered, the women went out and fled from the tomb. They said nothing to anyone, because they were afraid.</a:t>
            </a:r>
          </a:p>
        </p:txBody>
      </p:sp>
    </p:spTree>
    <p:extLst>
      <p:ext uri="{BB962C8B-B14F-4D97-AF65-F5344CB8AC3E}">
        <p14:creationId xmlns:p14="http://schemas.microsoft.com/office/powerpoint/2010/main" val="355036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Shouts of joy and victory resound in the tents of the righteous: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The Lord’s right hand has done mighty things!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ck with a hole in it&#10;&#10;Description automatically generated">
            <a:extLst>
              <a:ext uri="{FF2B5EF4-FFF2-40B4-BE49-F238E27FC236}">
                <a16:creationId xmlns:a16="http://schemas.microsoft.com/office/drawing/2014/main" id="{B71ACD8F-D3CD-BAEE-5084-BAE0B408E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Only the Beginning</a:t>
            </a:r>
          </a:p>
        </p:txBody>
      </p:sp>
    </p:spTree>
    <p:extLst>
      <p:ext uri="{BB962C8B-B14F-4D97-AF65-F5344CB8AC3E}">
        <p14:creationId xmlns:p14="http://schemas.microsoft.com/office/powerpoint/2010/main" val="3066331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outdoor, dark&#10;&#10;Description automatically generated">
            <a:extLst>
              <a:ext uri="{FF2B5EF4-FFF2-40B4-BE49-F238E27FC236}">
                <a16:creationId xmlns:a16="http://schemas.microsoft.com/office/drawing/2014/main" id="{E90899F6-3FF1-4130-BD5E-A9BE651F4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1407018"/>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#291</a:t>
            </a:r>
          </a:p>
        </p:txBody>
      </p:sp>
    </p:spTree>
    <p:extLst>
      <p:ext uri="{BB962C8B-B14F-4D97-AF65-F5344CB8AC3E}">
        <p14:creationId xmlns:p14="http://schemas.microsoft.com/office/powerpoint/2010/main" val="630975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2800"/>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Thine is the glory,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Risen, conquering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Endless is the victory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o’er death hast won.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Angels in bright raiment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Rolled the stone away,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Kept the folded grave clothes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thy body lay</a:t>
            </a:r>
          </a:p>
        </p:txBody>
      </p:sp>
    </p:spTree>
    <p:extLst>
      <p:ext uri="{BB962C8B-B14F-4D97-AF65-F5344CB8AC3E}">
        <p14:creationId xmlns:p14="http://schemas.microsoft.com/office/powerpoint/2010/main" val="3198796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Thine is the glory,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Risen, conquering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Endless is the victory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o’er death hast won.</a:t>
            </a:r>
          </a:p>
        </p:txBody>
      </p:sp>
    </p:spTree>
    <p:extLst>
      <p:ext uri="{BB962C8B-B14F-4D97-AF65-F5344CB8AC3E}">
        <p14:creationId xmlns:p14="http://schemas.microsoft.com/office/powerpoint/2010/main" val="1448469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8160" y="452800"/>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  Jesus meets us,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Risen from the tomb;</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Lovingly He greets us,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Scatters fear and gloom.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His church with gladness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Hymns of triumph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her Lord now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liveth</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Death hast lost its sting.</a:t>
            </a:r>
          </a:p>
        </p:txBody>
      </p:sp>
    </p:spTree>
    <p:extLst>
      <p:ext uri="{BB962C8B-B14F-4D97-AF65-F5344CB8AC3E}">
        <p14:creationId xmlns:p14="http://schemas.microsoft.com/office/powerpoint/2010/main" val="3807809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Thine is the glory,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Risen, conquering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Endless is the victory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o’er death hast won.</a:t>
            </a:r>
          </a:p>
        </p:txBody>
      </p:sp>
    </p:spTree>
    <p:extLst>
      <p:ext uri="{BB962C8B-B14F-4D97-AF65-F5344CB8AC3E}">
        <p14:creationId xmlns:p14="http://schemas.microsoft.com/office/powerpoint/2010/main" val="2780278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5678"/>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more we doubt Thee,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Glorious Prince of life!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Life is naught without Thee: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Aid us in our strife.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Make us more than conquerors, Through Thy deathless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Bring us safe through Jordan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Thy home above.</a:t>
            </a:r>
          </a:p>
        </p:txBody>
      </p:sp>
    </p:spTree>
    <p:extLst>
      <p:ext uri="{BB962C8B-B14F-4D97-AF65-F5344CB8AC3E}">
        <p14:creationId xmlns:p14="http://schemas.microsoft.com/office/powerpoint/2010/main" val="3841749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Thine is the glory,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Risen, conquering Son;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Endless is the victory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o’er death hast won.</a:t>
            </a:r>
          </a:p>
        </p:txBody>
      </p:sp>
    </p:spTree>
    <p:extLst>
      <p:ext uri="{BB962C8B-B14F-4D97-AF65-F5344CB8AC3E}">
        <p14:creationId xmlns:p14="http://schemas.microsoft.com/office/powerpoint/2010/main" val="1799763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The Lord’s right hand is lifted high;</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The Lord’s right hand has done mighty things!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 will not die but live,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And will proclaim what the Lord has done.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15743" y="5918200"/>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#289</a:t>
            </a:r>
          </a:p>
        </p:txBody>
      </p:sp>
    </p:spTree>
    <p:extLst>
      <p:ext uri="{BB962C8B-B14F-4D97-AF65-F5344CB8AC3E}">
        <p14:creationId xmlns:p14="http://schemas.microsoft.com/office/powerpoint/2010/main" val="30364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28178"/>
            <a:ext cx="8193741" cy="60016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Christ the Lord is risen today,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Sons of men and angels say: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Raise your joys and triumphs high,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Sing ye heavens, and earth reply: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Alleluia!</a:t>
            </a:r>
          </a:p>
        </p:txBody>
      </p:sp>
    </p:spTree>
    <p:extLst>
      <p:ext uri="{BB962C8B-B14F-4D97-AF65-F5344CB8AC3E}">
        <p14:creationId xmlns:p14="http://schemas.microsoft.com/office/powerpoint/2010/main" val="42752886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1430</TotalTime>
  <Words>1183</Words>
  <Application>Microsoft Office PowerPoint</Application>
  <PresentationFormat>On-screen Show (4:3)</PresentationFormat>
  <Paragraphs>167</Paragraphs>
  <Slides>50</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50</vt:i4>
      </vt:variant>
    </vt:vector>
  </HeadingPairs>
  <TitlesOfParts>
    <vt:vector size="63" baseType="lpstr">
      <vt:lpstr>Adobe Fangsong Std R</vt:lpstr>
      <vt:lpstr>Adobe Caslon Pro Bold</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19:23-27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darks</cp:lastModifiedBy>
  <cp:revision>69</cp:revision>
  <cp:lastPrinted>2018-09-13T14:22:17Z</cp:lastPrinted>
  <dcterms:created xsi:type="dcterms:W3CDTF">2018-09-07T00:12:33Z</dcterms:created>
  <dcterms:modified xsi:type="dcterms:W3CDTF">2024-03-29T16:42:34Z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