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392" r:id="rId7"/>
  </p:sldMasterIdLst>
  <p:notesMasterIdLst>
    <p:notesMasterId r:id="rId63"/>
  </p:notesMasterIdLst>
  <p:handoutMasterIdLst>
    <p:handoutMasterId r:id="rId64"/>
  </p:handoutMasterIdLst>
  <p:sldIdLst>
    <p:sldId id="2247" r:id="rId8"/>
    <p:sldId id="751" r:id="rId9"/>
    <p:sldId id="2396" r:id="rId10"/>
    <p:sldId id="1163" r:id="rId11"/>
    <p:sldId id="1326" r:id="rId12"/>
    <p:sldId id="1165" r:id="rId13"/>
    <p:sldId id="1400" r:id="rId14"/>
    <p:sldId id="2351" r:id="rId15"/>
    <p:sldId id="2036" r:id="rId16"/>
    <p:sldId id="2038" r:id="rId17"/>
    <p:sldId id="2040" r:id="rId18"/>
    <p:sldId id="2042" r:id="rId19"/>
    <p:sldId id="266" r:id="rId20"/>
    <p:sldId id="659" r:id="rId21"/>
    <p:sldId id="1143" r:id="rId22"/>
    <p:sldId id="1144" r:id="rId23"/>
    <p:sldId id="1145" r:id="rId24"/>
    <p:sldId id="280" r:id="rId25"/>
    <p:sldId id="466" r:id="rId26"/>
    <p:sldId id="1402" r:id="rId27"/>
    <p:sldId id="387" r:id="rId28"/>
    <p:sldId id="388" r:id="rId29"/>
    <p:sldId id="2297" r:id="rId30"/>
    <p:sldId id="1201" r:id="rId31"/>
    <p:sldId id="1167" r:id="rId32"/>
    <p:sldId id="1168" r:id="rId33"/>
    <p:sldId id="2397" r:id="rId34"/>
    <p:sldId id="2398" r:id="rId35"/>
    <p:sldId id="705" r:id="rId36"/>
    <p:sldId id="2200" r:id="rId37"/>
    <p:sldId id="1875" r:id="rId38"/>
    <p:sldId id="1876" r:id="rId39"/>
    <p:sldId id="2403" r:id="rId40"/>
    <p:sldId id="2392" r:id="rId41"/>
    <p:sldId id="687" r:id="rId42"/>
    <p:sldId id="1979" r:id="rId43"/>
    <p:sldId id="2399" r:id="rId44"/>
    <p:sldId id="2400" r:id="rId45"/>
    <p:sldId id="625" r:id="rId46"/>
    <p:sldId id="1384" r:id="rId47"/>
    <p:sldId id="2401" r:id="rId48"/>
    <p:sldId id="2402" r:id="rId49"/>
    <p:sldId id="1405" r:id="rId50"/>
    <p:sldId id="1848" r:id="rId51"/>
    <p:sldId id="256" r:id="rId52"/>
    <p:sldId id="257" r:id="rId53"/>
    <p:sldId id="258" r:id="rId54"/>
    <p:sldId id="259" r:id="rId55"/>
    <p:sldId id="260" r:id="rId56"/>
    <p:sldId id="261" r:id="rId57"/>
    <p:sldId id="262" r:id="rId58"/>
    <p:sldId id="2296" r:id="rId59"/>
    <p:sldId id="264" r:id="rId60"/>
    <p:sldId id="1059" r:id="rId61"/>
    <p:sldId id="1240"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541" autoAdjust="0"/>
  </p:normalViewPr>
  <p:slideViewPr>
    <p:cSldViewPr>
      <p:cViewPr varScale="1">
        <p:scale>
          <a:sx n="83" d="100"/>
          <a:sy n="83" d="100"/>
        </p:scale>
        <p:origin x="1260" y="7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el Green Church Pastor" userId="539b5add-cf89-4167-92a3-5a03b55a9e8f" providerId="ADAL" clId="{FA2A1331-0EC6-4AD1-B19F-A327B5521FC4}"/>
    <pc:docChg chg="modSld">
      <pc:chgData name="Level Green Church Pastor" userId="539b5add-cf89-4167-92a3-5a03b55a9e8f" providerId="ADAL" clId="{FA2A1331-0EC6-4AD1-B19F-A327B5521FC4}" dt="2024-02-23T19:55:01.595" v="25" actId="20577"/>
      <pc:docMkLst>
        <pc:docMk/>
      </pc:docMkLst>
      <pc:sldChg chg="modSp mod">
        <pc:chgData name="Level Green Church Pastor" userId="539b5add-cf89-4167-92a3-5a03b55a9e8f" providerId="ADAL" clId="{FA2A1331-0EC6-4AD1-B19F-A327B5521FC4}" dt="2024-02-23T19:55:01.595" v="25" actId="20577"/>
        <pc:sldMkLst>
          <pc:docMk/>
          <pc:sldMk cId="2642048050" sldId="257"/>
        </pc:sldMkLst>
        <pc:spChg chg="mod">
          <ac:chgData name="Level Green Church Pastor" userId="539b5add-cf89-4167-92a3-5a03b55a9e8f" providerId="ADAL" clId="{FA2A1331-0EC6-4AD1-B19F-A327B5521FC4}" dt="2024-02-23T19:55:01.595" v="25" actId="20577"/>
          <ac:spMkLst>
            <pc:docMk/>
            <pc:sldMk cId="2642048050" sldId="257"/>
            <ac:spMk id="5" creationId="{C970F47A-8ACF-41AD-8CE1-3AD2D82E393F}"/>
          </ac:spMkLst>
        </pc:spChg>
      </pc:sldChg>
      <pc:sldChg chg="modSp mod">
        <pc:chgData name="Level Green Church Pastor" userId="539b5add-cf89-4167-92a3-5a03b55a9e8f" providerId="ADAL" clId="{FA2A1331-0EC6-4AD1-B19F-A327B5521FC4}" dt="2024-02-23T19:42:43.677" v="14" actId="1076"/>
        <pc:sldMkLst>
          <pc:docMk/>
          <pc:sldMk cId="2488737117" sldId="1384"/>
        </pc:sldMkLst>
        <pc:spChg chg="mod">
          <ac:chgData name="Level Green Church Pastor" userId="539b5add-cf89-4167-92a3-5a03b55a9e8f" providerId="ADAL" clId="{FA2A1331-0EC6-4AD1-B19F-A327B5521FC4}" dt="2024-02-23T19:42:43.677" v="14" actId="1076"/>
          <ac:spMkLst>
            <pc:docMk/>
            <pc:sldMk cId="2488737117" sldId="1384"/>
            <ac:spMk id="4" creationId="{00000000-0000-0000-0000-000000000000}"/>
          </ac:spMkLst>
        </pc:spChg>
      </pc:sldChg>
      <pc:sldChg chg="modSp mod">
        <pc:chgData name="Level Green Church Pastor" userId="539b5add-cf89-4167-92a3-5a03b55a9e8f" providerId="ADAL" clId="{FA2A1331-0EC6-4AD1-B19F-A327B5521FC4}" dt="2024-02-23T19:48:03.457" v="24" actId="14100"/>
        <pc:sldMkLst>
          <pc:docMk/>
          <pc:sldMk cId="3066331278" sldId="1848"/>
        </pc:sldMkLst>
        <pc:spChg chg="mod">
          <ac:chgData name="Level Green Church Pastor" userId="539b5add-cf89-4167-92a3-5a03b55a9e8f" providerId="ADAL" clId="{FA2A1331-0EC6-4AD1-B19F-A327B5521FC4}" dt="2024-02-23T19:48:03.457" v="24" actId="14100"/>
          <ac:spMkLst>
            <pc:docMk/>
            <pc:sldMk cId="3066331278" sldId="1848"/>
            <ac:spMk id="9" creationId="{4738E6A0-D5AE-4C91-8A98-177DE974E07A}"/>
          </ac:spMkLst>
        </pc:spChg>
        <pc:picChg chg="mod">
          <ac:chgData name="Level Green Church Pastor" userId="539b5add-cf89-4167-92a3-5a03b55a9e8f" providerId="ADAL" clId="{FA2A1331-0EC6-4AD1-B19F-A327B5521FC4}" dt="2024-02-23T19:46:28.834" v="20" actId="1076"/>
          <ac:picMkLst>
            <pc:docMk/>
            <pc:sldMk cId="3066331278" sldId="1848"/>
            <ac:picMk id="6" creationId="{675207FD-7BC0-58EB-C47C-9780CAB98876}"/>
          </ac:picMkLst>
        </pc:picChg>
      </pc:sldChg>
      <pc:sldChg chg="modSp mod">
        <pc:chgData name="Level Green Church Pastor" userId="539b5add-cf89-4167-92a3-5a03b55a9e8f" providerId="ADAL" clId="{FA2A1331-0EC6-4AD1-B19F-A327B5521FC4}" dt="2024-02-23T19:39:09.464" v="4" actId="1076"/>
        <pc:sldMkLst>
          <pc:docMk/>
          <pc:sldMk cId="1473066709" sldId="2399"/>
        </pc:sldMkLst>
        <pc:spChg chg="mod">
          <ac:chgData name="Level Green Church Pastor" userId="539b5add-cf89-4167-92a3-5a03b55a9e8f" providerId="ADAL" clId="{FA2A1331-0EC6-4AD1-B19F-A327B5521FC4}" dt="2024-02-23T19:39:09.464" v="4" actId="1076"/>
          <ac:spMkLst>
            <pc:docMk/>
            <pc:sldMk cId="1473066709" sldId="2399"/>
            <ac:spMk id="4" creationId="{7F88D839-D08D-59BB-3F51-56379EB0C13F}"/>
          </ac:spMkLst>
        </pc:spChg>
      </pc:sldChg>
      <pc:sldChg chg="modSp mod">
        <pc:chgData name="Level Green Church Pastor" userId="539b5add-cf89-4167-92a3-5a03b55a9e8f" providerId="ADAL" clId="{FA2A1331-0EC6-4AD1-B19F-A327B5521FC4}" dt="2024-02-23T19:38:15.313" v="2" actId="1076"/>
        <pc:sldMkLst>
          <pc:docMk/>
          <pc:sldMk cId="1911598854" sldId="2400"/>
        </pc:sldMkLst>
        <pc:spChg chg="mod">
          <ac:chgData name="Level Green Church Pastor" userId="539b5add-cf89-4167-92a3-5a03b55a9e8f" providerId="ADAL" clId="{FA2A1331-0EC6-4AD1-B19F-A327B5521FC4}" dt="2024-02-23T19:38:15.313" v="2" actId="1076"/>
          <ac:spMkLst>
            <pc:docMk/>
            <pc:sldMk cId="1911598854" sldId="2400"/>
            <ac:spMk id="4" creationId="{3E6D8613-51A1-2EF3-8882-1BA4E41D03CF}"/>
          </ac:spMkLst>
        </pc:spChg>
      </pc:sldChg>
      <pc:sldChg chg="modSp mod">
        <pc:chgData name="Level Green Church Pastor" userId="539b5add-cf89-4167-92a3-5a03b55a9e8f" providerId="ADAL" clId="{FA2A1331-0EC6-4AD1-B19F-A327B5521FC4}" dt="2024-02-23T19:41:52.798" v="13" actId="1076"/>
        <pc:sldMkLst>
          <pc:docMk/>
          <pc:sldMk cId="1995858229" sldId="2401"/>
        </pc:sldMkLst>
        <pc:spChg chg="mod">
          <ac:chgData name="Level Green Church Pastor" userId="539b5add-cf89-4167-92a3-5a03b55a9e8f" providerId="ADAL" clId="{FA2A1331-0EC6-4AD1-B19F-A327B5521FC4}" dt="2024-02-23T19:41:52.798" v="13" actId="1076"/>
          <ac:spMkLst>
            <pc:docMk/>
            <pc:sldMk cId="1995858229" sldId="2401"/>
            <ac:spMk id="4" creationId="{B44AA3A9-A649-5BB4-75C2-4F3F43EB0E91}"/>
          </ac:spMkLst>
        </pc:spChg>
      </pc:sldChg>
      <pc:sldChg chg="modSp mod">
        <pc:chgData name="Level Green Church Pastor" userId="539b5add-cf89-4167-92a3-5a03b55a9e8f" providerId="ADAL" clId="{FA2A1331-0EC6-4AD1-B19F-A327B5521FC4}" dt="2024-02-23T19:41:05.847" v="12" actId="1076"/>
        <pc:sldMkLst>
          <pc:docMk/>
          <pc:sldMk cId="3697851072" sldId="2402"/>
        </pc:sldMkLst>
        <pc:spChg chg="mod">
          <ac:chgData name="Level Green Church Pastor" userId="539b5add-cf89-4167-92a3-5a03b55a9e8f" providerId="ADAL" clId="{FA2A1331-0EC6-4AD1-B19F-A327B5521FC4}" dt="2024-02-23T19:41:05.847" v="12" actId="1076"/>
          <ac:spMkLst>
            <pc:docMk/>
            <pc:sldMk cId="3697851072" sldId="2402"/>
            <ac:spMk id="4" creationId="{BA2AEA24-8643-2E36-B5D0-D83623C4A6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21</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22</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7032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64807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3967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06892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2201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44076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36925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830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704535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54479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2635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2/23/2024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2/23/2024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78352090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oster of a religious message&#10;&#10;Description automatically generated with medium confidence">
            <a:extLst>
              <a:ext uri="{FF2B5EF4-FFF2-40B4-BE49-F238E27FC236}">
                <a16:creationId xmlns:a16="http://schemas.microsoft.com/office/drawing/2014/main" id="{3636C044-FEFD-45AF-F0D1-E2B0645F00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21668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February 25,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772400" cy="595239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the wonder of each hour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Of the day and of the night,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Hill and vale and tree and flower,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Sun and moon and stars of light:</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Lord of 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Thee we raise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This our hymn of grateful praise.</a:t>
            </a:r>
          </a:p>
        </p:txBody>
      </p:sp>
    </p:spTree>
    <p:extLst>
      <p:ext uri="{BB962C8B-B14F-4D97-AF65-F5344CB8AC3E}">
        <p14:creationId xmlns:p14="http://schemas.microsoft.com/office/powerpoint/2010/main" val="1258597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772400" cy="595239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the joy of human love,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Brother, sister, parent, child;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Friends on earth and friends above;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all gentle thoughts and mild:</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Lord of 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Thee we raise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This our hymn of grateful praise.</a:t>
            </a:r>
          </a:p>
        </p:txBody>
      </p:sp>
    </p:spTree>
    <p:extLst>
      <p:ext uri="{BB962C8B-B14F-4D97-AF65-F5344CB8AC3E}">
        <p14:creationId xmlns:p14="http://schemas.microsoft.com/office/powerpoint/2010/main" val="240665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772400" cy="595239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Thy Church that evermore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Lifteth</a:t>
            </a:r>
            <a:r>
              <a:rPr kumimoji="0" lang="en-US" sz="4000" b="0" i="0" u="none" strike="noStrike" kern="1200" cap="none" spc="0" normalizeH="0" baseline="0" noProof="0" dirty="0">
                <a:ln>
                  <a:noFill/>
                </a:ln>
                <a:solidFill>
                  <a:prstClr val="black"/>
                </a:solidFill>
                <a:effectLst/>
                <a:uLnTx/>
                <a:uFillTx/>
                <a:latin typeface="Calibri"/>
                <a:ea typeface="+mn-ea"/>
                <a:cs typeface="+mn-cs"/>
              </a:rPr>
              <a:t> holy hands above,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Offering up on every shore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Her pure sacrifice of love:</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Lord of 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Thee we raise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This our hymn of grateful praise.</a:t>
            </a:r>
          </a:p>
        </p:txBody>
      </p:sp>
    </p:spTree>
    <p:extLst>
      <p:ext uri="{BB962C8B-B14F-4D97-AF65-F5344CB8AC3E}">
        <p14:creationId xmlns:p14="http://schemas.microsoft.com/office/powerpoint/2010/main" val="248743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772400" cy="595239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Thyself, best gift divine,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our race so freely given;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that great, great love of Thine,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Peace on earth and joy in heaven:</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Lord of 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Thee we raise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This our hymn of grateful praise.</a:t>
            </a:r>
          </a:p>
        </p:txBody>
      </p:sp>
    </p:spTree>
    <p:extLst>
      <p:ext uri="{BB962C8B-B14F-4D97-AF65-F5344CB8AC3E}">
        <p14:creationId xmlns:p14="http://schemas.microsoft.com/office/powerpoint/2010/main" val="172165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C76FC9-71C1-40E5-B740-9E1D58C65663}"/>
              </a:ext>
            </a:extLst>
          </p:cNvPr>
          <p:cNvPicPr>
            <a:picLocks noChangeAspect="1"/>
          </p:cNvPicPr>
          <p:nvPr/>
        </p:nvPicPr>
        <p:blipFill rotWithShape="1">
          <a:blip r:embed="rId2">
            <a:extLst>
              <a:ext uri="{28A0092B-C50C-407E-A947-70E740481C1C}">
                <a14:useLocalDpi xmlns:a14="http://schemas.microsoft.com/office/drawing/2010/main" val="0"/>
              </a:ext>
            </a:extLst>
          </a:blip>
          <a:srcRect b="8037"/>
          <a:stretch/>
        </p:blipFill>
        <p:spPr>
          <a:xfrm>
            <a:off x="-19050" y="-117348"/>
            <a:ext cx="9163050" cy="6975348"/>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ln>
                  <a:solidFill>
                    <a:schemeClr val="tx1"/>
                  </a:solidFill>
                </a:ln>
                <a:solidFill>
                  <a:schemeClr val="bg1"/>
                </a:solidFill>
                <a:effectLst>
                  <a:outerShdw blurRad="812800" dist="304800" dir="3480000" algn="tr" rotWithShape="0">
                    <a:prstClr val="black"/>
                  </a:outerShdw>
                </a:effectLst>
                <a:latin typeface="Algerian" panose="04020705040A02060702" pitchFamily="82" charset="0"/>
              </a:rPr>
              <a:t>The Apostles’ Creed</a:t>
            </a:r>
          </a:p>
        </p:txBody>
      </p:sp>
    </p:spTree>
    <p:extLst>
      <p:ext uri="{BB962C8B-B14F-4D97-AF65-F5344CB8AC3E}">
        <p14:creationId xmlns:p14="http://schemas.microsoft.com/office/powerpoint/2010/main" val="423465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2BDF0-F5EC-45DB-A6D5-8B7328964B1D}"/>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547159"/>
            <a:ext cx="8991600" cy="5701241"/>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Faithful God, You call us to trust in Your promises. In Jesus Christ, You call us to take up our cross and follow, as He invited His disciples. We are quick to make excuses, afraid of the unknown, afraid of the hard work of discipleship. We are cautious; embarrassed to share the Good News. Forgive us, we pray. Give us the courage that comes from knowing that You walk with us. We pray in the name of our faithful Savior Jesus Christ. Amen.</a:t>
            </a:r>
          </a:p>
        </p:txBody>
      </p:sp>
    </p:spTree>
    <p:extLst>
      <p:ext uri="{BB962C8B-B14F-4D97-AF65-F5344CB8AC3E}">
        <p14:creationId xmlns:p14="http://schemas.microsoft.com/office/powerpoint/2010/main" val="292959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8F5C85-4A3F-48A7-9BAF-7D077D45B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502"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50533-2510-4224-AFD2-0AB581CD3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3103678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181600"/>
            <a:ext cx="91440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When I Survey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Wondrous Cross</a:t>
            </a:r>
          </a:p>
        </p:txBody>
      </p:sp>
    </p:spTree>
    <p:extLst>
      <p:ext uri="{BB962C8B-B14F-4D97-AF65-F5344CB8AC3E}">
        <p14:creationId xmlns:p14="http://schemas.microsoft.com/office/powerpoint/2010/main" val="2899180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84B66-6D45-4825-9EA6-D0BEF8A66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14019"/>
            <a:ext cx="8178799" cy="5029961"/>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1600"/>
          </a:xfrm>
          <a:prstGeom prst="rect">
            <a:avLst/>
          </a:prstGeom>
        </p:spPr>
      </p:pic>
    </p:spTree>
    <p:extLst>
      <p:ext uri="{BB962C8B-B14F-4D97-AF65-F5344CB8AC3E}">
        <p14:creationId xmlns:p14="http://schemas.microsoft.com/office/powerpoint/2010/main" val="4108927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0"/>
            <a:ext cx="9211734" cy="6858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157583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38BEA-008E-4177-AB85-5AF70730E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394835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1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unset&#10;&#10;Description automatically generated">
            <a:extLst>
              <a:ext uri="{FF2B5EF4-FFF2-40B4-BE49-F238E27FC236}">
                <a16:creationId xmlns:a16="http://schemas.microsoft.com/office/drawing/2014/main" id="{08B7E02B-E7FB-4563-B19F-E0FEE9D8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1404"/>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178059" y="4854380"/>
            <a:ext cx="2787879"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2225">
                  <a:noFill/>
                </a:ln>
                <a:solidFill>
                  <a:prstClr val="white"/>
                </a:solidFill>
                <a:effectLst/>
                <a:uLnTx/>
                <a:uFillTx/>
                <a:latin typeface="Calibri" panose="020F0502020204030204"/>
                <a:ea typeface="+mn-ea"/>
                <a:cs typeface="+mn-cs"/>
              </a:rPr>
              <a:t>Praise Book </a:t>
            </a:r>
            <a:endPar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55B36D1-FEF7-4A17-AB57-611B326AAFDA}"/>
              </a:ext>
            </a:extLst>
          </p:cNvPr>
          <p:cNvSpPr/>
          <p:nvPr/>
        </p:nvSpPr>
        <p:spPr>
          <a:xfrm>
            <a:off x="536214" y="4146494"/>
            <a:ext cx="8071569"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Come Let Us Worship and Bow Down</a:t>
            </a:r>
          </a:p>
        </p:txBody>
      </p:sp>
    </p:spTree>
    <p:extLst>
      <p:ext uri="{BB962C8B-B14F-4D97-AF65-F5344CB8AC3E}">
        <p14:creationId xmlns:p14="http://schemas.microsoft.com/office/powerpoint/2010/main" val="92791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152400" y="990600"/>
            <a:ext cx="8839200"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let us worship and bow down,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us kneel before the Lord,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our God, our Maker.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let us worship and bow down,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us kneel before the Lord,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our God and Maker.</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385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5BE0D7-F346-1CBE-330C-D36E7B1C3404}"/>
              </a:ext>
            </a:extLst>
          </p:cNvPr>
          <p:cNvSpPr txBox="1"/>
          <p:nvPr/>
        </p:nvSpPr>
        <p:spPr>
          <a:xfrm>
            <a:off x="381000" y="1676400"/>
            <a:ext cx="8382000" cy="2997744"/>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He is our God,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we are the people of His pasture,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the sheep of His hand,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just the sheep of His Hand.</a:t>
            </a:r>
            <a:endParaRPr lang="en-US" sz="4000" dirty="0"/>
          </a:p>
        </p:txBody>
      </p:sp>
    </p:spTree>
    <p:extLst>
      <p:ext uri="{BB962C8B-B14F-4D97-AF65-F5344CB8AC3E}">
        <p14:creationId xmlns:p14="http://schemas.microsoft.com/office/powerpoint/2010/main" val="2056571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Isaiah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49:1-7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3759"/>
            <a:ext cx="89154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Listen to me, you islands; hear this, you distant nations: Before I was born the Lord called me; from my mother’s womb he has spoken my name.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a:t>
            </a:r>
            <a:r>
              <a:rPr kumimoji="0" lang="en-US" sz="3600" b="0" i="0" u="none" strike="noStrike" kern="1200" cap="none" spc="0" normalizeH="0" baseline="0" noProof="0" dirty="0">
                <a:ln>
                  <a:noFill/>
                </a:ln>
                <a:solidFill>
                  <a:prstClr val="black"/>
                </a:solidFill>
                <a:effectLst/>
                <a:uLnTx/>
                <a:uFillTx/>
                <a:latin typeface="Calibri"/>
                <a:ea typeface="+mn-ea"/>
                <a:cs typeface="+mn-cs"/>
              </a:rPr>
              <a:t>He made my mouth like a sharpened sword, in the shadow of his hand he hid me; he made me into a polished arrow and concealed me in his quiver. </a:t>
            </a:r>
            <a:r>
              <a:rPr lang="en-US" sz="2800" baseline="50000" dirty="0">
                <a:solidFill>
                  <a:prstClr val="black"/>
                </a:solidFill>
                <a:latin typeface="Calibri"/>
              </a:rPr>
              <a:t>3</a:t>
            </a:r>
            <a:r>
              <a:rPr kumimoji="0" lang="en-US" sz="3600" b="0" i="0" u="none" strike="noStrike" kern="1200" cap="none" spc="0" normalizeH="0" baseline="0" noProof="0" dirty="0">
                <a:ln>
                  <a:noFill/>
                </a:ln>
                <a:solidFill>
                  <a:prstClr val="black"/>
                </a:solidFill>
                <a:effectLst/>
                <a:uLnTx/>
                <a:uFillTx/>
                <a:latin typeface="Calibri"/>
                <a:ea typeface="+mn-ea"/>
                <a:cs typeface="+mn-cs"/>
              </a:rPr>
              <a:t>He said to me, “You are my servant, Israel, in whom I will display my splendor.” </a:t>
            </a:r>
            <a:r>
              <a:rPr lang="en-US" sz="2800" baseline="50000" dirty="0">
                <a:solidFill>
                  <a:prstClr val="black"/>
                </a:solidFill>
                <a:latin typeface="Calibri"/>
              </a:rPr>
              <a:t>4</a:t>
            </a:r>
            <a:r>
              <a:rPr kumimoji="0" lang="en-US" sz="3600" b="0" i="0" u="none" strike="noStrike" kern="1200" cap="none" spc="0" normalizeH="0" baseline="0" noProof="0" dirty="0">
                <a:ln>
                  <a:noFill/>
                </a:ln>
                <a:solidFill>
                  <a:prstClr val="black"/>
                </a:solidFill>
                <a:effectLst/>
                <a:uLnTx/>
                <a:uFillTx/>
                <a:latin typeface="Calibri"/>
                <a:ea typeface="+mn-ea"/>
                <a:cs typeface="+mn-cs"/>
              </a:rPr>
              <a:t>But I said, “I have labored in vain; I have spent my strength for nothing at all. Yet what is due me is in the Lord’s hand, and my reward is with my God.”</a:t>
            </a:r>
          </a:p>
        </p:txBody>
      </p:sp>
    </p:spTree>
    <p:extLst>
      <p:ext uri="{BB962C8B-B14F-4D97-AF65-F5344CB8AC3E}">
        <p14:creationId xmlns:p14="http://schemas.microsoft.com/office/powerpoint/2010/main" val="3341560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5F015-8AF5-4E68-8B1B-A255E40FE0F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88D839-D08D-59BB-3F51-56379EB0C13F}"/>
              </a:ext>
            </a:extLst>
          </p:cNvPr>
          <p:cNvSpPr/>
          <p:nvPr/>
        </p:nvSpPr>
        <p:spPr>
          <a:xfrm>
            <a:off x="114300" y="612844"/>
            <a:ext cx="89154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5</a:t>
            </a:r>
            <a:r>
              <a:rPr kumimoji="0" lang="en-US" sz="3600" b="0" i="0" u="none" strike="noStrike" kern="1200" cap="none" spc="0" normalizeH="0" baseline="0" noProof="0" dirty="0">
                <a:ln>
                  <a:noFill/>
                </a:ln>
                <a:solidFill>
                  <a:prstClr val="black"/>
                </a:solidFill>
                <a:effectLst/>
                <a:uLnTx/>
                <a:uFillTx/>
                <a:latin typeface="Calibri"/>
                <a:ea typeface="+mn-ea"/>
                <a:cs typeface="+mn-cs"/>
              </a:rPr>
              <a:t>And now the Lord says— he who formed me in the womb to be his servant to bring Jacob back to him and gather Israel to himself, for I am honored in the eyes of the Lord and my God has been my strength— </a:t>
            </a:r>
            <a:r>
              <a:rPr lang="en-US" sz="2800" baseline="50000" dirty="0">
                <a:solidFill>
                  <a:prstClr val="black"/>
                </a:solidFill>
                <a:latin typeface="Calibri"/>
              </a:rPr>
              <a:t>6</a:t>
            </a:r>
            <a:r>
              <a:rPr kumimoji="0" lang="en-US" sz="3600" b="0" i="0" u="none" strike="noStrike" kern="1200" cap="none" spc="0" normalizeH="0" baseline="0" noProof="0" dirty="0">
                <a:ln>
                  <a:noFill/>
                </a:ln>
                <a:solidFill>
                  <a:prstClr val="black"/>
                </a:solidFill>
                <a:effectLst/>
                <a:uLnTx/>
                <a:uFillTx/>
                <a:latin typeface="Calibri"/>
                <a:ea typeface="+mn-ea"/>
                <a:cs typeface="+mn-cs"/>
              </a:rPr>
              <a:t>he says: “It is too small a thing for you to be my servant to restore the tribes of Jacob and bring back those of Israel I have kept. I will also make you a light for the Gentiles, that my salvation may reach to the ends of the earth.”</a:t>
            </a:r>
          </a:p>
        </p:txBody>
      </p:sp>
    </p:spTree>
    <p:extLst>
      <p:ext uri="{BB962C8B-B14F-4D97-AF65-F5344CB8AC3E}">
        <p14:creationId xmlns:p14="http://schemas.microsoft.com/office/powerpoint/2010/main" val="1473066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322B-E629-4EFB-25DC-82E6E7C1321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6D8613-51A1-2EF3-8882-1BA4E41D03CF}"/>
              </a:ext>
            </a:extLst>
          </p:cNvPr>
          <p:cNvSpPr/>
          <p:nvPr/>
        </p:nvSpPr>
        <p:spPr>
          <a:xfrm>
            <a:off x="114300" y="1143000"/>
            <a:ext cx="8915400" cy="39703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7</a:t>
            </a:r>
            <a:r>
              <a:rPr kumimoji="0" lang="en-US" sz="3600" b="0" i="0" u="none" strike="noStrike" kern="1200" cap="none" spc="0" normalizeH="0" baseline="0" noProof="0" dirty="0">
                <a:ln>
                  <a:noFill/>
                </a:ln>
                <a:solidFill>
                  <a:prstClr val="black"/>
                </a:solidFill>
                <a:effectLst/>
                <a:uLnTx/>
                <a:uFillTx/>
                <a:latin typeface="Calibri"/>
                <a:ea typeface="+mn-ea"/>
                <a:cs typeface="+mn-cs"/>
              </a:rPr>
              <a:t>This is what the Lord says— the Redeemer and Holy One of Israel— to him who was despised and abhorred by the nation, to the servant of rulers: “Kings will see you and stand up, princes will see and bow down, because of the Lord, who is faithful, the Holy One of Israel, who has chosen you.”</a:t>
            </a:r>
          </a:p>
        </p:txBody>
      </p:sp>
    </p:spTree>
    <p:extLst>
      <p:ext uri="{BB962C8B-B14F-4D97-AF65-F5344CB8AC3E}">
        <p14:creationId xmlns:p14="http://schemas.microsoft.com/office/powerpoint/2010/main" val="1911598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Ephesians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6:10-20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All the ends of the earth</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Will remember and turn to the LORD,</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11769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10</a:t>
            </a:r>
            <a:r>
              <a:rPr kumimoji="0" lang="en-US" sz="3600" b="0" i="0" u="none" strike="noStrike" kern="1200" cap="none" spc="0" normalizeH="0" baseline="0" noProof="0" dirty="0">
                <a:ln>
                  <a:noFill/>
                </a:ln>
                <a:solidFill>
                  <a:prstClr val="black"/>
                </a:solidFill>
                <a:effectLst/>
                <a:uLnTx/>
                <a:uFillTx/>
                <a:latin typeface="Calibri"/>
                <a:ea typeface="+mn-ea"/>
                <a:cs typeface="+mn-cs"/>
              </a:rPr>
              <a:t>Finally, be strong in the Lord and in his mighty power. </a:t>
            </a:r>
            <a:r>
              <a:rPr lang="en-US" sz="2800" baseline="50000" dirty="0">
                <a:solidFill>
                  <a:prstClr val="black"/>
                </a:solidFill>
                <a:latin typeface="Calibri"/>
              </a:rPr>
              <a:t>11</a:t>
            </a:r>
            <a:r>
              <a:rPr kumimoji="0" lang="en-US" sz="3600" b="0" i="0" u="none" strike="noStrike" kern="1200" cap="none" spc="0" normalizeH="0" baseline="0" noProof="0" dirty="0">
                <a:ln>
                  <a:noFill/>
                </a:ln>
                <a:solidFill>
                  <a:prstClr val="black"/>
                </a:solidFill>
                <a:effectLst/>
                <a:uLnTx/>
                <a:uFillTx/>
                <a:latin typeface="Calibri"/>
                <a:ea typeface="+mn-ea"/>
                <a:cs typeface="+mn-cs"/>
              </a:rPr>
              <a:t>Put on the full armor of God, so that you can take your stand against the devil’s schemes. </a:t>
            </a:r>
            <a:r>
              <a:rPr lang="en-US" sz="2800" baseline="50000" dirty="0">
                <a:solidFill>
                  <a:prstClr val="black"/>
                </a:solidFill>
                <a:latin typeface="Calibri"/>
              </a:rPr>
              <a:t>12</a:t>
            </a:r>
            <a:r>
              <a:rPr kumimoji="0" lang="en-US" sz="3600" b="0" i="0" u="none" strike="noStrike" kern="1200" cap="none" spc="0" normalizeH="0" baseline="0" noProof="0" dirty="0">
                <a:ln>
                  <a:noFill/>
                </a:ln>
                <a:solidFill>
                  <a:prstClr val="black"/>
                </a:solidFill>
                <a:effectLst/>
                <a:uLnTx/>
                <a:uFillTx/>
                <a:latin typeface="Calibri"/>
                <a:ea typeface="+mn-ea"/>
                <a:cs typeface="+mn-cs"/>
              </a:rPr>
              <a:t>For our struggle is not against flesh and blood, but against the rulers, against the authorities, against the powers of this dark world and against the spiritual forces of evil in the heavenly realms. </a:t>
            </a:r>
            <a:r>
              <a:rPr lang="en-US" sz="2800" baseline="50000" dirty="0">
                <a:solidFill>
                  <a:prstClr val="black"/>
                </a:solidFill>
                <a:latin typeface="Calibri"/>
              </a:rPr>
              <a:t>13</a:t>
            </a:r>
            <a:r>
              <a:rPr kumimoji="0" lang="en-US" sz="3600" b="0" i="0" u="none" strike="noStrike" kern="1200" cap="none" spc="0" normalizeH="0" baseline="0" noProof="0" dirty="0">
                <a:ln>
                  <a:noFill/>
                </a:ln>
                <a:solidFill>
                  <a:prstClr val="black"/>
                </a:solidFill>
                <a:effectLst/>
                <a:uLnTx/>
                <a:uFillTx/>
                <a:latin typeface="Calibri"/>
                <a:ea typeface="+mn-ea"/>
                <a:cs typeface="+mn-cs"/>
              </a:rPr>
              <a:t>Therefore put on the full armor of God, so that when the day of evil comes, you may be able to stand your ground, and after you have done everything, to stand. </a:t>
            </a:r>
          </a:p>
        </p:txBody>
      </p:sp>
    </p:spTree>
    <p:extLst>
      <p:ext uri="{BB962C8B-B14F-4D97-AF65-F5344CB8AC3E}">
        <p14:creationId xmlns:p14="http://schemas.microsoft.com/office/powerpoint/2010/main" val="2488737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ECF4-FE2F-E4A3-0D5B-A8F5AF522F9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4AA3A9-A649-5BB4-75C2-4F3F43EB0E91}"/>
              </a:ext>
            </a:extLst>
          </p:cNvPr>
          <p:cNvSpPr/>
          <p:nvPr/>
        </p:nvSpPr>
        <p:spPr>
          <a:xfrm>
            <a:off x="123825" y="612844"/>
            <a:ext cx="8896350" cy="5632311"/>
          </a:xfrm>
          <a:prstGeom prst="rect">
            <a:avLst/>
          </a:prstGeom>
        </p:spPr>
        <p:txBody>
          <a:bodyPr wrap="square">
            <a:spAutoFit/>
          </a:bodyPr>
          <a:lstStyle/>
          <a:p>
            <a:pPr algn="ctr">
              <a:defRPr/>
            </a:pPr>
            <a:r>
              <a:rPr lang="en-US" sz="2800" baseline="50000" dirty="0">
                <a:solidFill>
                  <a:prstClr val="black"/>
                </a:solidFill>
                <a:latin typeface="Calibri"/>
              </a:rPr>
              <a:t>14</a:t>
            </a:r>
            <a:r>
              <a:rPr kumimoji="0" lang="en-US" sz="3600" b="0" i="0" u="none" strike="noStrike" kern="1200" cap="none" spc="0" normalizeH="0" baseline="0" noProof="0" dirty="0">
                <a:ln>
                  <a:noFill/>
                </a:ln>
                <a:solidFill>
                  <a:prstClr val="black"/>
                </a:solidFill>
                <a:effectLst/>
                <a:uLnTx/>
                <a:uFillTx/>
                <a:latin typeface="Calibri"/>
                <a:ea typeface="+mn-ea"/>
                <a:cs typeface="+mn-cs"/>
              </a:rPr>
              <a:t>Stand firm then, with the belt of truth buckled around your waist, with the breastplate of righteousness in place, </a:t>
            </a:r>
            <a:r>
              <a:rPr lang="en-US" sz="2800" baseline="50000" dirty="0">
                <a:solidFill>
                  <a:prstClr val="black"/>
                </a:solidFill>
                <a:latin typeface="Calibri"/>
              </a:rPr>
              <a:t>15</a:t>
            </a:r>
            <a:r>
              <a:rPr kumimoji="0" lang="en-US" sz="3600" b="0" i="0" u="none" strike="noStrike" kern="1200" cap="none" spc="0" normalizeH="0" baseline="0" noProof="0" dirty="0">
                <a:ln>
                  <a:noFill/>
                </a:ln>
                <a:solidFill>
                  <a:prstClr val="black"/>
                </a:solidFill>
                <a:effectLst/>
                <a:uLnTx/>
                <a:uFillTx/>
                <a:latin typeface="Calibri"/>
                <a:ea typeface="+mn-ea"/>
                <a:cs typeface="+mn-cs"/>
              </a:rPr>
              <a:t>and with your feet fitted with the readiness that comes from the gospel of peace. </a:t>
            </a:r>
            <a:r>
              <a:rPr lang="en-US" sz="2800" baseline="50000" dirty="0">
                <a:solidFill>
                  <a:prstClr val="black"/>
                </a:solidFill>
                <a:latin typeface="Calibri"/>
              </a:rPr>
              <a:t>16</a:t>
            </a:r>
            <a:r>
              <a:rPr kumimoji="0" lang="en-US" sz="3600" b="0" i="0" u="none" strike="noStrike" kern="1200" cap="none" spc="0" normalizeH="0" baseline="0" noProof="0" dirty="0">
                <a:ln>
                  <a:noFill/>
                </a:ln>
                <a:solidFill>
                  <a:prstClr val="black"/>
                </a:solidFill>
                <a:effectLst/>
                <a:uLnTx/>
                <a:uFillTx/>
                <a:latin typeface="Calibri"/>
                <a:ea typeface="+mn-ea"/>
                <a:cs typeface="+mn-cs"/>
              </a:rPr>
              <a:t>In addition to all this, take up the shield of faith, with which you can extinguish all the flaming arrows of the evil one. </a:t>
            </a:r>
            <a:r>
              <a:rPr lang="en-US" sz="2800" baseline="50000" dirty="0">
                <a:solidFill>
                  <a:prstClr val="black"/>
                </a:solidFill>
                <a:latin typeface="Calibri"/>
              </a:rPr>
              <a:t>17</a:t>
            </a:r>
            <a:r>
              <a:rPr kumimoji="0" lang="en-US" sz="3600" b="0" i="0" u="none" strike="noStrike" kern="1200" cap="none" spc="0" normalizeH="0" baseline="0" noProof="0" dirty="0">
                <a:ln>
                  <a:noFill/>
                </a:ln>
                <a:solidFill>
                  <a:prstClr val="black"/>
                </a:solidFill>
                <a:effectLst/>
                <a:uLnTx/>
                <a:uFillTx/>
                <a:latin typeface="Calibri"/>
                <a:ea typeface="+mn-ea"/>
                <a:cs typeface="+mn-cs"/>
              </a:rPr>
              <a:t>Take the helmet of salvation and the sword of the Spirit, which is the word of God. </a:t>
            </a:r>
          </a:p>
        </p:txBody>
      </p:sp>
    </p:spTree>
    <p:extLst>
      <p:ext uri="{BB962C8B-B14F-4D97-AF65-F5344CB8AC3E}">
        <p14:creationId xmlns:p14="http://schemas.microsoft.com/office/powerpoint/2010/main" val="1995858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50A1B-E030-73EC-62E3-8FFE09386E4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2AEA24-8643-2E36-B5D0-D83623C4A6AA}"/>
              </a:ext>
            </a:extLst>
          </p:cNvPr>
          <p:cNvSpPr/>
          <p:nvPr/>
        </p:nvSpPr>
        <p:spPr>
          <a:xfrm>
            <a:off x="123825" y="889843"/>
            <a:ext cx="8896350" cy="50783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18</a:t>
            </a:r>
            <a:r>
              <a:rPr kumimoji="0" lang="en-US" sz="3600" b="0" i="0" u="none" strike="noStrike" kern="1200" cap="none" spc="0" normalizeH="0" baseline="0" noProof="0" dirty="0">
                <a:ln>
                  <a:noFill/>
                </a:ln>
                <a:solidFill>
                  <a:prstClr val="black"/>
                </a:solidFill>
                <a:effectLst/>
                <a:uLnTx/>
                <a:uFillTx/>
                <a:latin typeface="Calibri"/>
                <a:ea typeface="+mn-ea"/>
                <a:cs typeface="+mn-cs"/>
              </a:rPr>
              <a:t>And pray in the Spirit on all occasions with all kinds of prayers and requests. With this in mind, be alert and always keep on praying for all the Lord’s people. </a:t>
            </a:r>
            <a:r>
              <a:rPr lang="en-US" sz="2800" baseline="50000" dirty="0">
                <a:solidFill>
                  <a:prstClr val="black"/>
                </a:solidFill>
                <a:latin typeface="Calibri"/>
              </a:rPr>
              <a:t>19</a:t>
            </a:r>
            <a:r>
              <a:rPr kumimoji="0" lang="en-US" sz="3600" b="0" i="0" u="none" strike="noStrike" kern="1200" cap="none" spc="0" normalizeH="0" baseline="0" noProof="0" dirty="0">
                <a:ln>
                  <a:noFill/>
                </a:ln>
                <a:solidFill>
                  <a:prstClr val="black"/>
                </a:solidFill>
                <a:effectLst/>
                <a:uLnTx/>
                <a:uFillTx/>
                <a:latin typeface="Calibri"/>
                <a:ea typeface="+mn-ea"/>
                <a:cs typeface="+mn-cs"/>
              </a:rPr>
              <a:t>Pray also for me, that whenever I speak, words may be given me so that I will fearlessly make known the mystery of the gospel, </a:t>
            </a:r>
            <a:r>
              <a:rPr lang="en-US" sz="2800" baseline="50000" dirty="0">
                <a:solidFill>
                  <a:prstClr val="black"/>
                </a:solidFill>
                <a:latin typeface="Calibri"/>
              </a:rPr>
              <a:t>20</a:t>
            </a:r>
            <a:r>
              <a:rPr kumimoji="0" lang="en-US" sz="3600" b="0" i="0" u="none" strike="noStrike" kern="1200" cap="none" spc="0" normalizeH="0" baseline="0" noProof="0" dirty="0">
                <a:ln>
                  <a:noFill/>
                </a:ln>
                <a:solidFill>
                  <a:prstClr val="black"/>
                </a:solidFill>
                <a:effectLst/>
                <a:uLnTx/>
                <a:uFillTx/>
                <a:latin typeface="Calibri"/>
                <a:ea typeface="+mn-ea"/>
                <a:cs typeface="+mn-cs"/>
              </a:rPr>
              <a:t>for which I am an ambassador in chains. Pray that I may declare it fearlessly, as I should.</a:t>
            </a:r>
          </a:p>
        </p:txBody>
      </p:sp>
    </p:spTree>
    <p:extLst>
      <p:ext uri="{BB962C8B-B14F-4D97-AF65-F5344CB8AC3E}">
        <p14:creationId xmlns:p14="http://schemas.microsoft.com/office/powerpoint/2010/main" val="3697851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rmor holding a shield and a sword&#10;&#10;Description automatically generated">
            <a:extLst>
              <a:ext uri="{FF2B5EF4-FFF2-40B4-BE49-F238E27FC236}">
                <a16:creationId xmlns:a16="http://schemas.microsoft.com/office/drawing/2014/main" id="{675207FD-7BC0-58EB-C47C-9780CAB988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22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152400" y="4724400"/>
            <a:ext cx="8839200" cy="11417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Praying For One Another</a:t>
            </a:r>
          </a:p>
        </p:txBody>
      </p:sp>
    </p:spTree>
    <p:extLst>
      <p:ext uri="{BB962C8B-B14F-4D97-AF65-F5344CB8AC3E}">
        <p14:creationId xmlns:p14="http://schemas.microsoft.com/office/powerpoint/2010/main" val="3066331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0" y="5019558"/>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black"/>
                </a:solidFill>
                <a:effectLst/>
                <a:uLnTx/>
                <a:uFillTx/>
                <a:latin typeface="Calibri" panose="020F0502020204030204"/>
                <a:ea typeface="+mn-ea"/>
                <a:cs typeface="+mn-cs"/>
              </a:rPr>
              <a:t>Hymn #443</a:t>
            </a:r>
          </a:p>
        </p:txBody>
      </p:sp>
    </p:spTree>
    <p:extLst>
      <p:ext uri="{BB962C8B-B14F-4D97-AF65-F5344CB8AC3E}">
        <p14:creationId xmlns:p14="http://schemas.microsoft.com/office/powerpoint/2010/main" val="2210136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need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Thee every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hour,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Most gracious Lord;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 tender voice like Thine,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Can peace afford.</a:t>
            </a:r>
          </a:p>
        </p:txBody>
      </p:sp>
    </p:spTree>
    <p:extLst>
      <p:ext uri="{BB962C8B-B14F-4D97-AF65-F5344CB8AC3E}">
        <p14:creationId xmlns:p14="http://schemas.microsoft.com/office/powerpoint/2010/main" val="2642048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36174"/>
            <a:ext cx="8193741" cy="37856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need Thee,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I need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Every hour I need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bless me now, My Savior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come to Thee.</a:t>
            </a:r>
          </a:p>
        </p:txBody>
      </p:sp>
    </p:spTree>
    <p:extLst>
      <p:ext uri="{BB962C8B-B14F-4D97-AF65-F5344CB8AC3E}">
        <p14:creationId xmlns:p14="http://schemas.microsoft.com/office/powerpoint/2010/main" val="2754146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need Thee every hour,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Stay Thou near by;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Temptations lose their power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Thou art nigh.</a:t>
            </a:r>
          </a:p>
        </p:txBody>
      </p:sp>
    </p:spTree>
    <p:extLst>
      <p:ext uri="{BB962C8B-B14F-4D97-AF65-F5344CB8AC3E}">
        <p14:creationId xmlns:p14="http://schemas.microsoft.com/office/powerpoint/2010/main" val="4054434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36174"/>
            <a:ext cx="8193741" cy="37856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need Thee,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I need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Every hour I need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bless me now, My Savior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come to Thee.</a:t>
            </a:r>
          </a:p>
        </p:txBody>
      </p:sp>
    </p:spTree>
    <p:extLst>
      <p:ext uri="{BB962C8B-B14F-4D97-AF65-F5344CB8AC3E}">
        <p14:creationId xmlns:p14="http://schemas.microsoft.com/office/powerpoint/2010/main" val="357724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And all the families of the nations</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Will bow down before Him,</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need Thee every hour,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joy or pain;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quickly, and abide,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Or life is vain.</a:t>
            </a:r>
          </a:p>
        </p:txBody>
      </p:sp>
    </p:spTree>
    <p:extLst>
      <p:ext uri="{BB962C8B-B14F-4D97-AF65-F5344CB8AC3E}">
        <p14:creationId xmlns:p14="http://schemas.microsoft.com/office/powerpoint/2010/main" val="1438498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36174"/>
            <a:ext cx="8193741" cy="37856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need Thee,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I need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Every hour I need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bless me now, My Savior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come to Thee.</a:t>
            </a:r>
          </a:p>
        </p:txBody>
      </p:sp>
    </p:spTree>
    <p:extLst>
      <p:ext uri="{BB962C8B-B14F-4D97-AF65-F5344CB8AC3E}">
        <p14:creationId xmlns:p14="http://schemas.microsoft.com/office/powerpoint/2010/main" val="3889528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need Thee every hour,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Teach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me Thy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Thy rich promises,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me fulfill.</a:t>
            </a:r>
          </a:p>
        </p:txBody>
      </p:sp>
    </p:spTree>
    <p:extLst>
      <p:ext uri="{BB962C8B-B14F-4D97-AF65-F5344CB8AC3E}">
        <p14:creationId xmlns:p14="http://schemas.microsoft.com/office/powerpoint/2010/main" val="477525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36174"/>
            <a:ext cx="8193741" cy="378565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need Thee,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I need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Every hour I need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bless me now, My Savior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come to Thee.</a:t>
            </a:r>
          </a:p>
        </p:txBody>
      </p:sp>
    </p:spTree>
    <p:extLst>
      <p:ext uri="{BB962C8B-B14F-4D97-AF65-F5344CB8AC3E}">
        <p14:creationId xmlns:p14="http://schemas.microsoft.com/office/powerpoint/2010/main" val="3227800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0" y="2691080"/>
            <a:ext cx="72523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BENEDICTION</a:t>
            </a:r>
            <a:endParaRPr kumimoji="0" lang="en-US" sz="8000" b="0" i="0" u="none" strike="noStrike" kern="1200" cap="none" spc="0" normalizeH="0" baseline="0" noProof="0" dirty="0">
              <a:ln w="3810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09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55575" y="990600"/>
            <a:ext cx="68868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44450" cap="rnd">
                  <a:solidFill>
                    <a:prstClr val="black"/>
                  </a:solidFill>
                </a:ln>
                <a:solidFill>
                  <a:prstClr val="white"/>
                </a:solidFill>
                <a:effectLst/>
                <a:uLnTx/>
                <a:uFillTx/>
                <a:latin typeface="Arial" panose="020B0604020202020204" pitchFamily="34" charset="0"/>
                <a:ea typeface="+mn-ea"/>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684566" y="2704723"/>
            <a:ext cx="5828840"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 week!</a:t>
            </a:r>
            <a:endParaRPr kumimoji="0" lang="en-US" sz="8000" b="0" i="0" u="none" strike="noStrike" kern="1200" cap="none" spc="0" normalizeH="0" baseline="0" noProof="0" dirty="0">
              <a:ln w="3175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For dominion belongs to the LORD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And He rules over the nations.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9ABD3B-9DC6-4116-B3C3-35954A23C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5" name="TextBox 4"/>
          <p:cNvSpPr txBox="1"/>
          <p:nvPr/>
        </p:nvSpPr>
        <p:spPr>
          <a:xfrm>
            <a:off x="5783359" y="3448333"/>
            <a:ext cx="32004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Hymn #1</a:t>
            </a:r>
          </a:p>
        </p:txBody>
      </p:sp>
      <p:sp>
        <p:nvSpPr>
          <p:cNvPr id="6" name="TextBox 5"/>
          <p:cNvSpPr txBox="1"/>
          <p:nvPr/>
        </p:nvSpPr>
        <p:spPr>
          <a:xfrm>
            <a:off x="6781800" y="6096000"/>
            <a:ext cx="21723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CCLI# 245077</a:t>
            </a:r>
          </a:p>
        </p:txBody>
      </p:sp>
    </p:spTree>
    <p:extLst>
      <p:ext uri="{BB962C8B-B14F-4D97-AF65-F5344CB8AC3E}">
        <p14:creationId xmlns:p14="http://schemas.microsoft.com/office/powerpoint/2010/main" val="5278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772400" cy="595239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the beauty of the earth,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the glory of the skies,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For the love which from our birth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Over and around us lies:</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Lord of 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To Thee we raise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This our hymn of grateful praise.</a:t>
            </a:r>
          </a:p>
        </p:txBody>
      </p:sp>
    </p:spTree>
    <p:extLst>
      <p:ext uri="{BB962C8B-B14F-4D97-AF65-F5344CB8AC3E}">
        <p14:creationId xmlns:p14="http://schemas.microsoft.com/office/powerpoint/2010/main" val="2967047021"/>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9190F4-5C1D-40C9-9002-6774A46061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1287</TotalTime>
  <Words>1508</Words>
  <Application>Microsoft Office PowerPoint</Application>
  <PresentationFormat>On-screen Show (4:3)</PresentationFormat>
  <Paragraphs>178</Paragraphs>
  <Slides>55</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55</vt:i4>
      </vt:variant>
    </vt:vector>
  </HeadingPairs>
  <TitlesOfParts>
    <vt:vector size="68" baseType="lpstr">
      <vt:lpstr>Adobe Caslon Pro Bold</vt:lpstr>
      <vt:lpstr>Adobe Fangsong Std R</vt:lpstr>
      <vt:lpstr>Algerian</vt:lpstr>
      <vt:lpstr>Arial</vt:lpstr>
      <vt:lpstr>Arial </vt:lpstr>
      <vt:lpstr>Arial Black</vt:lpstr>
      <vt:lpstr>Calibri</vt:lpstr>
      <vt:lpstr>Calibri Light</vt:lpstr>
      <vt:lpstr>Perpetua</vt:lpstr>
      <vt:lpstr>3_Office Theme</vt:lpstr>
      <vt:lpstr>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Isaiah  49:1-7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Level Green Church Pastor</cp:lastModifiedBy>
  <cp:revision>62</cp:revision>
  <cp:lastPrinted>2018-09-13T14:22:17Z</cp:lastPrinted>
  <dcterms:created xsi:type="dcterms:W3CDTF">2018-09-07T00:12:33Z</dcterms:created>
  <dcterms:modified xsi:type="dcterms:W3CDTF">2024-02-23T19:55:10Z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