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56" r:id="rId4"/>
    <p:sldMasterId id="2147484368" r:id="rId5"/>
    <p:sldMasterId id="2147484380" r:id="rId6"/>
    <p:sldMasterId id="2147484392" r:id="rId7"/>
    <p:sldMasterId id="2147484404" r:id="rId8"/>
  </p:sldMasterIdLst>
  <p:notesMasterIdLst>
    <p:notesMasterId r:id="rId60"/>
  </p:notesMasterIdLst>
  <p:handoutMasterIdLst>
    <p:handoutMasterId r:id="rId61"/>
  </p:handoutMasterIdLst>
  <p:sldIdLst>
    <p:sldId id="2247" r:id="rId9"/>
    <p:sldId id="2496" r:id="rId10"/>
    <p:sldId id="791" r:id="rId11"/>
    <p:sldId id="1163" r:id="rId12"/>
    <p:sldId id="1326" r:id="rId13"/>
    <p:sldId id="1165" r:id="rId14"/>
    <p:sldId id="1400" r:id="rId15"/>
    <p:sldId id="256" r:id="rId16"/>
    <p:sldId id="269" r:id="rId17"/>
    <p:sldId id="270" r:id="rId18"/>
    <p:sldId id="271" r:id="rId19"/>
    <p:sldId id="278" r:id="rId20"/>
    <p:sldId id="272" r:id="rId21"/>
    <p:sldId id="279" r:id="rId22"/>
    <p:sldId id="2498" r:id="rId23"/>
    <p:sldId id="1143" r:id="rId24"/>
    <p:sldId id="1144" r:id="rId25"/>
    <p:sldId id="1145" r:id="rId26"/>
    <p:sldId id="2499" r:id="rId27"/>
    <p:sldId id="466" r:id="rId28"/>
    <p:sldId id="1402" r:id="rId29"/>
    <p:sldId id="2500" r:id="rId30"/>
    <p:sldId id="388" r:id="rId31"/>
    <p:sldId id="2297" r:id="rId32"/>
    <p:sldId id="1201" r:id="rId33"/>
    <p:sldId id="1167" r:id="rId34"/>
    <p:sldId id="1168" r:id="rId35"/>
    <p:sldId id="1060" r:id="rId36"/>
    <p:sldId id="704" r:id="rId37"/>
    <p:sldId id="705" r:id="rId38"/>
    <p:sldId id="2392" r:id="rId39"/>
    <p:sldId id="687" r:id="rId40"/>
    <p:sldId id="1979" r:id="rId41"/>
    <p:sldId id="625" r:id="rId42"/>
    <p:sldId id="1384" r:id="rId43"/>
    <p:sldId id="2506" r:id="rId44"/>
    <p:sldId id="1405" r:id="rId45"/>
    <p:sldId id="1848" r:id="rId46"/>
    <p:sldId id="2174" r:id="rId47"/>
    <p:sldId id="2175" r:id="rId48"/>
    <p:sldId id="2176" r:id="rId49"/>
    <p:sldId id="1169" r:id="rId50"/>
    <p:sldId id="2422" r:id="rId51"/>
    <p:sldId id="2207" r:id="rId52"/>
    <p:sldId id="2208" r:id="rId53"/>
    <p:sldId id="2209" r:id="rId54"/>
    <p:sldId id="262" r:id="rId55"/>
    <p:sldId id="263" r:id="rId56"/>
    <p:sldId id="265" r:id="rId57"/>
    <p:sldId id="2501" r:id="rId58"/>
    <p:sldId id="1203" r:id="rId5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4B8427"/>
    <a:srgbClr val="205715"/>
    <a:srgbClr val="602E04"/>
    <a:srgbClr val="CC6600"/>
    <a:srgbClr val="9966FF"/>
    <a:srgbClr val="996600"/>
    <a:srgbClr val="FFCC66"/>
    <a:srgbClr val="CCCC00"/>
    <a:srgbClr val="4C5F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94541" autoAdjust="0"/>
  </p:normalViewPr>
  <p:slideViewPr>
    <p:cSldViewPr>
      <p:cViewPr varScale="1">
        <p:scale>
          <a:sx n="83" d="100"/>
          <a:sy n="83" d="100"/>
        </p:scale>
        <p:origin x="1260" y="78"/>
      </p:cViewPr>
      <p:guideLst>
        <p:guide orient="horz" pos="2112"/>
        <p:guide pos="2880"/>
      </p:guideLst>
    </p:cSldViewPr>
  </p:slideViewPr>
  <p:outlineViewPr>
    <p:cViewPr>
      <p:scale>
        <a:sx n="33" d="100"/>
        <a:sy n="33" d="100"/>
      </p:scale>
      <p:origin x="0" y="2525"/>
    </p:cViewPr>
  </p:outlineViewPr>
  <p:notesTextViewPr>
    <p:cViewPr>
      <p:scale>
        <a:sx n="1" d="1"/>
        <a:sy n="1" d="1"/>
      </p:scale>
      <p:origin x="0" y="0"/>
    </p:cViewPr>
  </p:notesTextViewPr>
  <p:sorterViewPr>
    <p:cViewPr>
      <p:scale>
        <a:sx n="66" d="100"/>
        <a:sy n="66" d="100"/>
      </p:scale>
      <p:origin x="0" y="25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A35C2003-CB8A-4723-845F-182C6A17D420}" type="slidenum">
              <a:rPr lang="en-US" smtClean="0"/>
              <a:pPr/>
              <a:t>‹#›</a:t>
            </a:fld>
            <a:endParaRPr lang="en-US" dirty="0"/>
          </a:p>
        </p:txBody>
      </p:sp>
    </p:spTree>
    <p:extLst>
      <p:ext uri="{BB962C8B-B14F-4D97-AF65-F5344CB8AC3E}">
        <p14:creationId xmlns:p14="http://schemas.microsoft.com/office/powerpoint/2010/main" val="237328115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283AB573-CC88-4154-99CD-B89E0BD4C0E1}" type="slidenum">
              <a:rPr lang="en-US" smtClean="0"/>
              <a:pPr/>
              <a:t>‹#›</a:t>
            </a:fld>
            <a:endParaRPr lang="en-US" dirty="0"/>
          </a:p>
        </p:txBody>
      </p:sp>
    </p:spTree>
    <p:extLst>
      <p:ext uri="{BB962C8B-B14F-4D97-AF65-F5344CB8AC3E}">
        <p14:creationId xmlns:p14="http://schemas.microsoft.com/office/powerpoint/2010/main" val="198722235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AB573-CC88-4154-99CD-B89E0BD4C0E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Header Placeholder 11"/>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951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31672">
              <a:defRPr sz="3600" b="1">
                <a:solidFill>
                  <a:schemeClr val="bg1"/>
                </a:solidFill>
                <a:latin typeface="Georgia" pitchFamily="18" charset="0"/>
              </a:defRPr>
            </a:lvl1pPr>
            <a:lvl2pPr marL="742798" indent="-285691" defTabSz="931672">
              <a:defRPr sz="3600" b="1">
                <a:solidFill>
                  <a:schemeClr val="bg1"/>
                </a:solidFill>
                <a:latin typeface="Georgia" pitchFamily="18" charset="0"/>
              </a:defRPr>
            </a:lvl2pPr>
            <a:lvl3pPr marL="1142766" indent="-228553" defTabSz="931672">
              <a:defRPr sz="3600" b="1">
                <a:solidFill>
                  <a:schemeClr val="bg1"/>
                </a:solidFill>
                <a:latin typeface="Georgia" pitchFamily="18" charset="0"/>
              </a:defRPr>
            </a:lvl3pPr>
            <a:lvl4pPr marL="1599873" indent="-228553" defTabSz="931672">
              <a:defRPr sz="3600" b="1">
                <a:solidFill>
                  <a:schemeClr val="bg1"/>
                </a:solidFill>
                <a:latin typeface="Georgia" pitchFamily="18" charset="0"/>
              </a:defRPr>
            </a:lvl4pPr>
            <a:lvl5pPr marL="2056979" indent="-228553" defTabSz="931672">
              <a:defRPr sz="3600" b="1">
                <a:solidFill>
                  <a:schemeClr val="bg1"/>
                </a:solidFill>
                <a:latin typeface="Georgia" pitchFamily="18" charset="0"/>
              </a:defRPr>
            </a:lvl5pPr>
            <a:lvl6pPr marL="2514085" indent="-228553" defTabSz="931672" eaLnBrk="0" fontAlgn="base" hangingPunct="0">
              <a:spcBef>
                <a:spcPct val="0"/>
              </a:spcBef>
              <a:spcAft>
                <a:spcPct val="0"/>
              </a:spcAft>
              <a:defRPr sz="3600" b="1">
                <a:solidFill>
                  <a:schemeClr val="bg1"/>
                </a:solidFill>
                <a:latin typeface="Georgia" pitchFamily="18" charset="0"/>
              </a:defRPr>
            </a:lvl6pPr>
            <a:lvl7pPr marL="2971193" indent="-228553" defTabSz="931672" eaLnBrk="0" fontAlgn="base" hangingPunct="0">
              <a:spcBef>
                <a:spcPct val="0"/>
              </a:spcBef>
              <a:spcAft>
                <a:spcPct val="0"/>
              </a:spcAft>
              <a:defRPr sz="3600" b="1">
                <a:solidFill>
                  <a:schemeClr val="bg1"/>
                </a:solidFill>
                <a:latin typeface="Georgia" pitchFamily="18" charset="0"/>
              </a:defRPr>
            </a:lvl7pPr>
            <a:lvl8pPr marL="3428299" indent="-228553" defTabSz="931672" eaLnBrk="0" fontAlgn="base" hangingPunct="0">
              <a:spcBef>
                <a:spcPct val="0"/>
              </a:spcBef>
              <a:spcAft>
                <a:spcPct val="0"/>
              </a:spcAft>
              <a:defRPr sz="3600" b="1">
                <a:solidFill>
                  <a:schemeClr val="bg1"/>
                </a:solidFill>
                <a:latin typeface="Georgia" pitchFamily="18" charset="0"/>
              </a:defRPr>
            </a:lvl8pPr>
            <a:lvl9pPr marL="3885405" indent="-228553" defTabSz="931672" eaLnBrk="0" fontAlgn="base" hangingPunct="0">
              <a:spcBef>
                <a:spcPct val="0"/>
              </a:spcBef>
              <a:spcAft>
                <a:spcPct val="0"/>
              </a:spcAft>
              <a:defRPr sz="3600" b="1">
                <a:solidFill>
                  <a:schemeClr val="bg1"/>
                </a:solidFill>
                <a:latin typeface="Georgia" pitchFamily="18" charset="0"/>
              </a:defRPr>
            </a:lvl9pPr>
          </a:lstStyle>
          <a:p>
            <a:fld id="{40432F5A-6917-444E-B41D-A52F496341BF}" type="slidenum">
              <a:rPr lang="en-US" altLang="en-US" sz="1300" b="0">
                <a:solidFill>
                  <a:srgbClr val="000000"/>
                </a:solidFill>
                <a:latin typeface="Arial" pitchFamily="34" charset="0"/>
              </a:rPr>
              <a:pPr/>
              <a:t>22</a:t>
            </a:fld>
            <a:endParaRPr lang="en-US" altLang="en-US" sz="1300" b="0" dirty="0">
              <a:solidFill>
                <a:srgbClr val="000000"/>
              </a:solidFill>
              <a:latin typeface="Arial"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9" name="Header Placeholder 8"/>
          <p:cNvSpPr>
            <a:spLocks noGrp="1"/>
          </p:cNvSpPr>
          <p:nvPr>
            <p:ph type="hdr" sz="quarter" idx="10"/>
          </p:nvPr>
        </p:nvSpPr>
        <p:spPr/>
        <p:txBody>
          <a:bodyPr/>
          <a:lstStyle/>
          <a:p>
            <a:endParaRPr lang="en-US" dirty="0"/>
          </a:p>
        </p:txBody>
      </p:sp>
      <p:sp>
        <p:nvSpPr>
          <p:cNvPr id="2" name="Footer Placeholder 1"/>
          <p:cNvSpPr>
            <a:spLocks noGrp="1"/>
          </p:cNvSpPr>
          <p:nvPr>
            <p:ph type="ftr" sz="quarter" idx="1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31672">
              <a:defRPr sz="3600" b="1">
                <a:solidFill>
                  <a:schemeClr val="bg1"/>
                </a:solidFill>
                <a:latin typeface="Georgia" pitchFamily="18" charset="0"/>
              </a:defRPr>
            </a:lvl1pPr>
            <a:lvl2pPr marL="742798" indent="-285691" defTabSz="931672">
              <a:defRPr sz="3600" b="1">
                <a:solidFill>
                  <a:schemeClr val="bg1"/>
                </a:solidFill>
                <a:latin typeface="Georgia" pitchFamily="18" charset="0"/>
              </a:defRPr>
            </a:lvl2pPr>
            <a:lvl3pPr marL="1142766" indent="-228553" defTabSz="931672">
              <a:defRPr sz="3600" b="1">
                <a:solidFill>
                  <a:schemeClr val="bg1"/>
                </a:solidFill>
                <a:latin typeface="Georgia" pitchFamily="18" charset="0"/>
              </a:defRPr>
            </a:lvl3pPr>
            <a:lvl4pPr marL="1599873" indent="-228553" defTabSz="931672">
              <a:defRPr sz="3600" b="1">
                <a:solidFill>
                  <a:schemeClr val="bg1"/>
                </a:solidFill>
                <a:latin typeface="Georgia" pitchFamily="18" charset="0"/>
              </a:defRPr>
            </a:lvl4pPr>
            <a:lvl5pPr marL="2056979" indent="-228553" defTabSz="931672">
              <a:defRPr sz="3600" b="1">
                <a:solidFill>
                  <a:schemeClr val="bg1"/>
                </a:solidFill>
                <a:latin typeface="Georgia" pitchFamily="18" charset="0"/>
              </a:defRPr>
            </a:lvl5pPr>
            <a:lvl6pPr marL="2514085" indent="-228553" defTabSz="931672" eaLnBrk="0" fontAlgn="base" hangingPunct="0">
              <a:spcBef>
                <a:spcPct val="0"/>
              </a:spcBef>
              <a:spcAft>
                <a:spcPct val="0"/>
              </a:spcAft>
              <a:defRPr sz="3600" b="1">
                <a:solidFill>
                  <a:schemeClr val="bg1"/>
                </a:solidFill>
                <a:latin typeface="Georgia" pitchFamily="18" charset="0"/>
              </a:defRPr>
            </a:lvl6pPr>
            <a:lvl7pPr marL="2971193" indent="-228553" defTabSz="931672" eaLnBrk="0" fontAlgn="base" hangingPunct="0">
              <a:spcBef>
                <a:spcPct val="0"/>
              </a:spcBef>
              <a:spcAft>
                <a:spcPct val="0"/>
              </a:spcAft>
              <a:defRPr sz="3600" b="1">
                <a:solidFill>
                  <a:schemeClr val="bg1"/>
                </a:solidFill>
                <a:latin typeface="Georgia" pitchFamily="18" charset="0"/>
              </a:defRPr>
            </a:lvl7pPr>
            <a:lvl8pPr marL="3428299" indent="-228553" defTabSz="931672" eaLnBrk="0" fontAlgn="base" hangingPunct="0">
              <a:spcBef>
                <a:spcPct val="0"/>
              </a:spcBef>
              <a:spcAft>
                <a:spcPct val="0"/>
              </a:spcAft>
              <a:defRPr sz="3600" b="1">
                <a:solidFill>
                  <a:schemeClr val="bg1"/>
                </a:solidFill>
                <a:latin typeface="Georgia" pitchFamily="18" charset="0"/>
              </a:defRPr>
            </a:lvl8pPr>
            <a:lvl9pPr marL="3885405" indent="-228553" defTabSz="931672" eaLnBrk="0" fontAlgn="base" hangingPunct="0">
              <a:spcBef>
                <a:spcPct val="0"/>
              </a:spcBef>
              <a:spcAft>
                <a:spcPct val="0"/>
              </a:spcAft>
              <a:defRPr sz="3600" b="1">
                <a:solidFill>
                  <a:schemeClr val="bg1"/>
                </a:solidFill>
                <a:latin typeface="Georgia" pitchFamily="18" charset="0"/>
              </a:defRPr>
            </a:lvl9pPr>
          </a:lstStyle>
          <a:p>
            <a:pPr marL="0" marR="0" lvl="0" indent="0" algn="r" defTabSz="931672" rtl="0" eaLnBrk="1" fontAlgn="auto" latinLnBrk="0" hangingPunct="1">
              <a:lnSpc>
                <a:spcPct val="100000"/>
              </a:lnSpc>
              <a:spcBef>
                <a:spcPts val="0"/>
              </a:spcBef>
              <a:spcAft>
                <a:spcPts val="0"/>
              </a:spcAft>
              <a:buClrTx/>
              <a:buSzTx/>
              <a:buFontTx/>
              <a:buNone/>
              <a:tabLst/>
              <a:defRPr/>
            </a:pPr>
            <a:fld id="{CDB8957B-5116-4134-A633-DB31212A18DE}" type="slidenum">
              <a:rPr kumimoji="0" lang="en-US" altLang="en-US" sz="13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31672" rtl="0" eaLnBrk="1" fontAlgn="auto" latinLnBrk="0" hangingPunct="1">
                <a:lnSpc>
                  <a:spcPct val="100000"/>
                </a:lnSpc>
                <a:spcBef>
                  <a:spcPts val="0"/>
                </a:spcBef>
                <a:spcAft>
                  <a:spcPts val="0"/>
                </a:spcAft>
                <a:buClrTx/>
                <a:buSzTx/>
                <a:buFontTx/>
                <a:buNone/>
                <a:tabLst/>
                <a:defRPr/>
              </a:pPr>
              <a:t>23</a:t>
            </a:fld>
            <a:endParaRPr kumimoji="0" lang="en-US" altLang="en-US" sz="13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9" name="Header Placeholder 8"/>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0152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AB573-CC88-4154-99CD-B89E0BD4C0E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9042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1844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8718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4674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875898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066940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999547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901619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5/10/2017</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216877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5/10/2017</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294828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5/10/2017</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576983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104414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4891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4036990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589686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62734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4/5/2024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57050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4/5/2024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5933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4/5/2024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9108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4/5/2024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054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33B8F3-061B-4EBD-95DE-1449BDF55678}" type="datetimeFigureOut">
              <a:rPr lang="en-US" smtClean="0">
                <a:solidFill>
                  <a:prstClr val="black">
                    <a:tint val="75000"/>
                  </a:prstClr>
                </a:solidFill>
              </a:rPr>
              <a:pPr/>
              <a:t>4/5/2024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7220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33B8F3-061B-4EBD-95DE-1449BDF55678}" type="datetimeFigureOut">
              <a:rPr lang="en-US" smtClean="0">
                <a:solidFill>
                  <a:prstClr val="black">
                    <a:tint val="75000"/>
                  </a:prstClr>
                </a:solidFill>
              </a:rPr>
              <a:pPr/>
              <a:t>4/5/2024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6326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3B8F3-061B-4EBD-95DE-1449BDF55678}" type="datetimeFigureOut">
              <a:rPr lang="en-US" smtClean="0">
                <a:solidFill>
                  <a:prstClr val="black">
                    <a:tint val="75000"/>
                  </a:prstClr>
                </a:solidFill>
              </a:rPr>
              <a:pPr/>
              <a:t>4/5/2024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7027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70687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4/5/2024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15188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4/5/2024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5634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4/5/2024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7611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4/5/2024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87578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3703222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16480766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4C0A14-3125-46B5-AEF5-E93FD0A76E1E}"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4396778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4C0A14-3125-46B5-AEF5-E93FD0A76E1E}"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30689221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4C0A14-3125-46B5-AEF5-E93FD0A76E1E}" type="datetimeFigureOut">
              <a:rPr lang="en-US" smtClean="0"/>
              <a:t>4/5/2024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2220184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4C0A14-3125-46B5-AEF5-E93FD0A76E1E}" type="datetimeFigureOut">
              <a:rPr lang="en-US" smtClean="0"/>
              <a:t>4/5/2024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1440764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5036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4C0A14-3125-46B5-AEF5-E93FD0A76E1E}" type="datetimeFigureOut">
              <a:rPr lang="en-US" smtClean="0"/>
              <a:t>4/5/2024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33692525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4C0A14-3125-46B5-AEF5-E93FD0A76E1E}"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483043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4C0A14-3125-46B5-AEF5-E93FD0A76E1E}"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7045353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34544796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42635862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EB9F39-4558-4209-B956-05264AEE6A1A}"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30400292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EB9F39-4558-4209-B956-05264AEE6A1A}"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30153372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EB9F39-4558-4209-B956-05264AEE6A1A}"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19317755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EB9F39-4558-4209-B956-05264AEE6A1A}"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27537776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EB9F39-4558-4209-B956-05264AEE6A1A}" type="datetimeFigureOut">
              <a:rPr lang="en-US" smtClean="0"/>
              <a:t>4/5/2024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536712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prstClr val="black">
                    <a:tint val="75000"/>
                  </a:prstClr>
                </a:solidFill>
              </a:rPr>
              <a:t>5/10/2017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82431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B9F39-4558-4209-B956-05264AEE6A1A}" type="datetimeFigureOut">
              <a:rPr lang="en-US" smtClean="0"/>
              <a:t>4/5/2024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39718175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EB9F39-4558-4209-B956-05264AEE6A1A}" type="datetimeFigureOut">
              <a:rPr lang="en-US" smtClean="0"/>
              <a:t>4/5/2024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13579599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EB9F39-4558-4209-B956-05264AEE6A1A}"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2199986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EB9F39-4558-4209-B956-05264AEE6A1A}" type="datetimeFigureOut">
              <a:rPr lang="en-US" smtClean="0"/>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4631796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EB9F39-4558-4209-B956-05264AEE6A1A}"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38843667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EB9F39-4558-4209-B956-05264AEE6A1A}" type="datetimeFigureOut">
              <a:rPr lang="en-US" smtClean="0"/>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166E-EAC4-485E-9692-431F459BEA25}" type="slidenum">
              <a:rPr lang="en-US" smtClean="0"/>
              <a:t>‹#›</a:t>
            </a:fld>
            <a:endParaRPr lang="en-US"/>
          </a:p>
        </p:txBody>
      </p:sp>
    </p:spTree>
    <p:extLst>
      <p:ext uri="{BB962C8B-B14F-4D97-AF65-F5344CB8AC3E}">
        <p14:creationId xmlns:p14="http://schemas.microsoft.com/office/powerpoint/2010/main" val="1845625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prstClr val="black">
                    <a:tint val="75000"/>
                  </a:prstClr>
                </a:solidFill>
              </a:rPr>
              <a:t>5/10/2017</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1326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5/10/2017</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3240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4400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9554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8875911"/>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3146534224"/>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3B8F3-061B-4EBD-95DE-1449BDF55678}" type="datetimeFigureOut">
              <a:rPr lang="en-US" smtClean="0">
                <a:solidFill>
                  <a:prstClr val="black">
                    <a:tint val="75000"/>
                  </a:prstClr>
                </a:solidFill>
              </a:rPr>
              <a:pPr/>
              <a:t>4/5/2024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1559939"/>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C0A14-3125-46B5-AEF5-E93FD0A76E1E}" type="datetimeFigureOut">
              <a:rPr lang="en-US" smtClean="0"/>
              <a:t>4/5/2024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ABCDC-0B7E-4F70-BE72-79C65B48945A}" type="slidenum">
              <a:rPr lang="en-US" smtClean="0"/>
              <a:t>‹#›</a:t>
            </a:fld>
            <a:endParaRPr lang="en-US"/>
          </a:p>
        </p:txBody>
      </p:sp>
    </p:spTree>
    <p:extLst>
      <p:ext uri="{BB962C8B-B14F-4D97-AF65-F5344CB8AC3E}">
        <p14:creationId xmlns:p14="http://schemas.microsoft.com/office/powerpoint/2010/main" val="783520903"/>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B9F39-4558-4209-B956-05264AEE6A1A}" type="datetimeFigureOut">
              <a:rPr lang="en-US" smtClean="0"/>
              <a:t>4/5/2024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8F166E-EAC4-485E-9692-431F459BEA25}" type="slidenum">
              <a:rPr lang="en-US" smtClean="0"/>
              <a:t>‹#›</a:t>
            </a:fld>
            <a:endParaRPr lang="en-US"/>
          </a:p>
        </p:txBody>
      </p:sp>
    </p:spTree>
    <p:extLst>
      <p:ext uri="{BB962C8B-B14F-4D97-AF65-F5344CB8AC3E}">
        <p14:creationId xmlns:p14="http://schemas.microsoft.com/office/powerpoint/2010/main" val="743577130"/>
      </p:ext>
    </p:extLst>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Why is the Easter season 50 days long? | News and Views">
            <a:extLst>
              <a:ext uri="{FF2B5EF4-FFF2-40B4-BE49-F238E27FC236}">
                <a16:creationId xmlns:a16="http://schemas.microsoft.com/office/drawing/2014/main" id="{70EAEA4C-860B-EC62-68FF-5868F53F1C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2" name="TextBox 1">
            <a:extLst>
              <a:ext uri="{FF2B5EF4-FFF2-40B4-BE49-F238E27FC236}">
                <a16:creationId xmlns:a16="http://schemas.microsoft.com/office/drawing/2014/main" id="{C7025350-7F2A-132D-1B57-6B63C52A6317}"/>
              </a:ext>
            </a:extLst>
          </p:cNvPr>
          <p:cNvSpPr txBox="1"/>
          <p:nvPr/>
        </p:nvSpPr>
        <p:spPr>
          <a:xfrm>
            <a:off x="0" y="3843278"/>
            <a:ext cx="9144000" cy="2862322"/>
          </a:xfrm>
          <a:prstGeom prst="rect">
            <a:avLst/>
          </a:prstGeom>
          <a:solidFill>
            <a:schemeClr val="bg1">
              <a:alpha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Level Green Presbyterian Church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April 7, 2024 </a:t>
            </a:r>
            <a:endParaRPr kumimoji="0" lang="en-US" sz="6000" b="1" i="0" u="none" strike="noStrike" kern="1200" cap="none" spc="0" normalizeH="0" baseline="3000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77556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112294" y="832757"/>
            <a:ext cx="8967537" cy="5213735"/>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Up from the grave He arose,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With a mighty triumph o’er His foes;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 arose a victor from the dark domain,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He lives forever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with His saints to reign;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 arose!  He Arose!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Hallelujah!  Christ arose!</a:t>
            </a:r>
          </a:p>
        </p:txBody>
      </p:sp>
    </p:spTree>
    <p:extLst>
      <p:ext uri="{BB962C8B-B14F-4D97-AF65-F5344CB8AC3E}">
        <p14:creationId xmlns:p14="http://schemas.microsoft.com/office/powerpoint/2010/main" val="699597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Vainly they watched His bed,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Jesus, my Savior!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Vainly they sealed the dead,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Jesus, my Lord!</a:t>
            </a:r>
          </a:p>
        </p:txBody>
      </p:sp>
    </p:spTree>
    <p:extLst>
      <p:ext uri="{BB962C8B-B14F-4D97-AF65-F5344CB8AC3E}">
        <p14:creationId xmlns:p14="http://schemas.microsoft.com/office/powerpoint/2010/main" val="2805541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112294" y="832757"/>
            <a:ext cx="8967537" cy="5213735"/>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Up from the grave He arose,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With a mighty triumph o’er His foes;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 arose a victor from the dark domain,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He lives forever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with His saints to reign;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 arose!  He Arose!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Hallelujah!  Christ arose!</a:t>
            </a:r>
          </a:p>
        </p:txBody>
      </p:sp>
    </p:spTree>
    <p:extLst>
      <p:ext uri="{BB962C8B-B14F-4D97-AF65-F5344CB8AC3E}">
        <p14:creationId xmlns:p14="http://schemas.microsoft.com/office/powerpoint/2010/main" val="1364065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Death could not keep his prey,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Jesus, my Savior!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 tore the bars away,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Jesus, my Lord!</a:t>
            </a:r>
          </a:p>
        </p:txBody>
      </p:sp>
    </p:spTree>
    <p:extLst>
      <p:ext uri="{BB962C8B-B14F-4D97-AF65-F5344CB8AC3E}">
        <p14:creationId xmlns:p14="http://schemas.microsoft.com/office/powerpoint/2010/main" val="3732791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112294" y="832757"/>
            <a:ext cx="8967537" cy="5213735"/>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Up from the grave He arose,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With a mighty triumph o’er His foes;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 arose a victor from the dark domain,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He lives forever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with His saints to reign;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 arose! He Arose!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Hallelujah! Christ arose!</a:t>
            </a:r>
          </a:p>
        </p:txBody>
      </p:sp>
    </p:spTree>
    <p:extLst>
      <p:ext uri="{BB962C8B-B14F-4D97-AF65-F5344CB8AC3E}">
        <p14:creationId xmlns:p14="http://schemas.microsoft.com/office/powerpoint/2010/main" val="977083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E62AB2-95B7-4413-8770-29994846D7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258300" cy="6858000"/>
          </a:xfrm>
          <a:prstGeom prst="rect">
            <a:avLst/>
          </a:prstGeom>
        </p:spPr>
      </p:pic>
      <p:pic>
        <p:nvPicPr>
          <p:cNvPr id="6146" name="Picture 2" descr="Image result for apostles creed"/>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6800" y="914400"/>
            <a:ext cx="7004769" cy="4953000"/>
          </a:xfrm>
          <a:prstGeom prst="rect">
            <a:avLst/>
          </a:prstGeom>
          <a:solidFill>
            <a:schemeClr val="bg1"/>
          </a:solidFill>
          <a:ln w="41275">
            <a:solidFill>
              <a:schemeClr val="tx1"/>
            </a:solidFill>
          </a:ln>
          <a:effectLst>
            <a:outerShdw blurRad="50800" dist="38100" algn="l" rotWithShape="0">
              <a:prstClr val="black">
                <a:alpha val="40000"/>
              </a:prstClr>
            </a:outerShdw>
          </a:effectLst>
        </p:spPr>
      </p:pic>
    </p:spTree>
    <p:extLst>
      <p:ext uri="{BB962C8B-B14F-4D97-AF65-F5344CB8AC3E}">
        <p14:creationId xmlns:p14="http://schemas.microsoft.com/office/powerpoint/2010/main" val="2111464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457200"/>
            <a:ext cx="8610600" cy="609397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BELIEVE in God the Father Almighty, Maker of heaven and earth,</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in Jesus Christ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his only Son our Lord;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who was conceived by the Holy Ghost, born of the Virgin Mary,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suffered under Pontius Pilate,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was crucified, dead, and buried;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descended into hell; </a:t>
            </a:r>
          </a:p>
        </p:txBody>
      </p:sp>
    </p:spTree>
    <p:extLst>
      <p:ext uri="{BB962C8B-B14F-4D97-AF65-F5344CB8AC3E}">
        <p14:creationId xmlns:p14="http://schemas.microsoft.com/office/powerpoint/2010/main" val="2432863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5131" y="990600"/>
            <a:ext cx="8547315" cy="48628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third day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rose again from the dead;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ascended into heaven,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sitteth on the right hand of God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Father Almighty;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from thence he shall come to judge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quick and the dead.</a:t>
            </a:r>
          </a:p>
        </p:txBody>
      </p:sp>
    </p:spTree>
    <p:extLst>
      <p:ext uri="{BB962C8B-B14F-4D97-AF65-F5344CB8AC3E}">
        <p14:creationId xmlns:p14="http://schemas.microsoft.com/office/powerpoint/2010/main" val="1573313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928330"/>
            <a:ext cx="8229600" cy="48628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believe in the Holy Ghost;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holy catholic Church;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communion of saints;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forgiveness of sins;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resurrection of the body;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the life everlasting.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Amen.</a:t>
            </a:r>
          </a:p>
        </p:txBody>
      </p:sp>
    </p:spTree>
    <p:extLst>
      <p:ext uri="{BB962C8B-B14F-4D97-AF65-F5344CB8AC3E}">
        <p14:creationId xmlns:p14="http://schemas.microsoft.com/office/powerpoint/2010/main" val="2898478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B305F1-E42B-48AF-A3C6-F3DE6F1C8D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1" y="0"/>
            <a:ext cx="9144000" cy="6858000"/>
          </a:xfrm>
          <a:prstGeom prst="rect">
            <a:avLst/>
          </a:prstGeom>
        </p:spPr>
      </p:pic>
      <p:sp>
        <p:nvSpPr>
          <p:cNvPr id="4" name="Title 3"/>
          <p:cNvSpPr>
            <a:spLocks noGrp="1"/>
          </p:cNvSpPr>
          <p:nvPr>
            <p:ph type="title"/>
          </p:nvPr>
        </p:nvSpPr>
        <p:spPr>
          <a:xfrm>
            <a:off x="1524000" y="1524000"/>
            <a:ext cx="6369424" cy="3810000"/>
          </a:xfrm>
        </p:spPr>
        <p:txBody>
          <a:bodyPr>
            <a:noAutofit/>
          </a:bodyPr>
          <a:lstStyle/>
          <a:p>
            <a:r>
              <a:rPr lang="en-US" sz="8800" b="1" dirty="0">
                <a:ln w="28575">
                  <a:solidFill>
                    <a:schemeClr val="tx1"/>
                  </a:solidFill>
                </a:ln>
                <a:solidFill>
                  <a:schemeClr val="bg1"/>
                </a:solidFill>
              </a:rPr>
              <a:t>Prayer</a:t>
            </a:r>
            <a:br>
              <a:rPr lang="en-US" sz="8800" b="1" dirty="0">
                <a:ln w="28575">
                  <a:solidFill>
                    <a:schemeClr val="tx1"/>
                  </a:solidFill>
                </a:ln>
                <a:solidFill>
                  <a:schemeClr val="bg1"/>
                </a:solidFill>
              </a:rPr>
            </a:br>
            <a:r>
              <a:rPr lang="en-US" sz="8800" b="1" dirty="0">
                <a:ln w="28575">
                  <a:solidFill>
                    <a:schemeClr val="tx1"/>
                  </a:solidFill>
                </a:ln>
                <a:solidFill>
                  <a:schemeClr val="bg1"/>
                </a:solidFill>
              </a:rPr>
              <a:t>of </a:t>
            </a:r>
            <a:br>
              <a:rPr lang="en-US" sz="8800" b="1" dirty="0">
                <a:ln w="28575">
                  <a:solidFill>
                    <a:schemeClr val="tx1"/>
                  </a:solidFill>
                </a:ln>
                <a:solidFill>
                  <a:schemeClr val="bg1"/>
                </a:solidFill>
              </a:rPr>
            </a:br>
            <a:r>
              <a:rPr lang="en-US" sz="8800" b="1" dirty="0">
                <a:ln w="28575">
                  <a:solidFill>
                    <a:schemeClr val="tx1"/>
                  </a:solidFill>
                </a:ln>
                <a:solidFill>
                  <a:schemeClr val="bg1"/>
                </a:solidFill>
              </a:rPr>
              <a:t>Confession</a:t>
            </a:r>
          </a:p>
        </p:txBody>
      </p:sp>
    </p:spTree>
    <p:extLst>
      <p:ext uri="{BB962C8B-B14F-4D97-AF65-F5344CB8AC3E}">
        <p14:creationId xmlns:p14="http://schemas.microsoft.com/office/powerpoint/2010/main" val="3029751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9EB91C9-860F-467D-9DB0-700224737E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4463"/>
            <a:ext cx="9154163" cy="7009577"/>
          </a:xfrm>
          <a:prstGeom prst="rect">
            <a:avLst/>
          </a:prstGeom>
        </p:spPr>
      </p:pic>
      <p:pic>
        <p:nvPicPr>
          <p:cNvPr id="7" name="Picture 6">
            <a:extLst>
              <a:ext uri="{FF2B5EF4-FFF2-40B4-BE49-F238E27FC236}">
                <a16:creationId xmlns:a16="http://schemas.microsoft.com/office/drawing/2014/main" id="{6C3E2E6B-3442-4A86-BBC7-03AFCA5F57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9" y="-1"/>
            <a:ext cx="9174909" cy="3337373"/>
          </a:xfrm>
          <a:prstGeom prst="rect">
            <a:avLst/>
          </a:prstGeom>
          <a:effectLst>
            <a:softEdge rad="241300"/>
          </a:effectLst>
        </p:spPr>
      </p:pic>
      <p:sp>
        <p:nvSpPr>
          <p:cNvPr id="3" name="TextBox 2"/>
          <p:cNvSpPr txBox="1"/>
          <p:nvPr/>
        </p:nvSpPr>
        <p:spPr>
          <a:xfrm>
            <a:off x="-9139" y="3578884"/>
            <a:ext cx="9144000" cy="3016210"/>
          </a:xfrm>
          <a:prstGeom prst="rect">
            <a:avLst/>
          </a:prstGeom>
          <a:noFill/>
        </p:spPr>
        <p:txBody>
          <a:bodyPr wrap="square" rtlCol="0">
            <a:spAutoFit/>
          </a:bodyPr>
          <a:lstStyle/>
          <a:p>
            <a:pPr algn="ctr">
              <a:spcAft>
                <a:spcPts val="600"/>
              </a:spcAft>
            </a:pPr>
            <a:r>
              <a:rPr lang="en-US" sz="6000" b="1" dirty="0">
                <a:ln w="12700">
                  <a:noFill/>
                </a:ln>
              </a:rPr>
              <a:t>A time to prepare </a:t>
            </a:r>
          </a:p>
          <a:p>
            <a:pPr algn="ctr">
              <a:spcAft>
                <a:spcPts val="600"/>
              </a:spcAft>
            </a:pPr>
            <a:r>
              <a:rPr lang="en-US" sz="6000" b="1" dirty="0">
                <a:ln w="12700">
                  <a:noFill/>
                </a:ln>
              </a:rPr>
              <a:t>our hearts and minds  </a:t>
            </a:r>
          </a:p>
          <a:p>
            <a:pPr algn="ctr">
              <a:spcAft>
                <a:spcPts val="600"/>
              </a:spcAft>
            </a:pPr>
            <a:r>
              <a:rPr lang="en-US" sz="6000" b="1" dirty="0">
                <a:ln w="12700">
                  <a:noFill/>
                </a:ln>
              </a:rPr>
              <a:t>to worship the Lord.</a:t>
            </a:r>
          </a:p>
        </p:txBody>
      </p:sp>
      <p:sp>
        <p:nvSpPr>
          <p:cNvPr id="4" name="AutoShape 2" descr="Image result for prepare yourself for wo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prepare yourself for wo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extBox 9">
            <a:extLst>
              <a:ext uri="{FF2B5EF4-FFF2-40B4-BE49-F238E27FC236}">
                <a16:creationId xmlns:a16="http://schemas.microsoft.com/office/drawing/2014/main" id="{A2619628-8CE5-4D54-9384-AACDAA326DA6}"/>
              </a:ext>
            </a:extLst>
          </p:cNvPr>
          <p:cNvSpPr txBox="1"/>
          <p:nvPr/>
        </p:nvSpPr>
        <p:spPr>
          <a:xfrm>
            <a:off x="1143000" y="1219200"/>
            <a:ext cx="6858000" cy="1631216"/>
          </a:xfrm>
          <a:prstGeom prst="rect">
            <a:avLst/>
          </a:prstGeom>
          <a:noFill/>
        </p:spPr>
        <p:txBody>
          <a:bodyPr wrap="square" rtlCol="0">
            <a:spAutoFit/>
          </a:bodyPr>
          <a:lstStyle/>
          <a:p>
            <a:pPr algn="ctr"/>
            <a:r>
              <a:rPr lang="en-US" sz="10000" dirty="0">
                <a:ln w="12700">
                  <a:solidFill>
                    <a:schemeClr val="tx1"/>
                  </a:solidFill>
                </a:ln>
                <a:solidFill>
                  <a:schemeClr val="bg1"/>
                </a:solidFill>
                <a:latin typeface="Adobe Caslon Pro Bold" panose="0205070206050A020403" pitchFamily="18" charset="0"/>
              </a:rPr>
              <a:t>PRELUDE</a:t>
            </a:r>
          </a:p>
        </p:txBody>
      </p:sp>
    </p:spTree>
    <p:extLst>
      <p:ext uri="{BB962C8B-B14F-4D97-AF65-F5344CB8AC3E}">
        <p14:creationId xmlns:p14="http://schemas.microsoft.com/office/powerpoint/2010/main" val="3844118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148483"/>
            <a:ext cx="8991600" cy="7158883"/>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a:ea typeface="+mn-ea"/>
                <a:cs typeface="+mn-cs"/>
              </a:rPr>
              <a:t>O God, You are light, and in You there is no darkness at all. We call ourselves children of light, but sometimes we act otherwise: we love ourselves more than others, we manipulate others to get our</a:t>
            </a:r>
            <a:r>
              <a:rPr lang="en-US" sz="3500" dirty="0">
                <a:solidFill>
                  <a:prstClr val="black"/>
                </a:solidFill>
                <a:latin typeface="Calibri"/>
              </a:rPr>
              <a:t> </a:t>
            </a:r>
            <a:r>
              <a:rPr kumimoji="0" lang="en-US" sz="3500" b="0" i="0" u="none" strike="noStrike" kern="1200" cap="none" spc="0" normalizeH="0" baseline="0" noProof="0" dirty="0">
                <a:ln>
                  <a:noFill/>
                </a:ln>
                <a:solidFill>
                  <a:prstClr val="black"/>
                </a:solidFill>
                <a:effectLst/>
                <a:uLnTx/>
                <a:uFillTx/>
                <a:latin typeface="Calibri"/>
                <a:ea typeface="+mn-ea"/>
                <a:cs typeface="+mn-cs"/>
              </a:rPr>
              <a:t>own way, and then pretend to be innocent. We deceive ourselves, and the truth is not in us. Shine Your light into our dark places. Bring the truth to our lips. In Your faithfulness, receive our</a:t>
            </a:r>
            <a:r>
              <a:rPr lang="en-US" sz="3500" dirty="0">
                <a:solidFill>
                  <a:prstClr val="black"/>
                </a:solidFill>
                <a:latin typeface="Calibri"/>
              </a:rPr>
              <a:t> </a:t>
            </a:r>
            <a:r>
              <a:rPr kumimoji="0" lang="en-US" sz="3500" b="0" i="0" u="none" strike="noStrike" kern="1200" cap="none" spc="0" normalizeH="0" baseline="0" noProof="0" dirty="0">
                <a:ln>
                  <a:noFill/>
                </a:ln>
                <a:solidFill>
                  <a:prstClr val="black"/>
                </a:solidFill>
                <a:effectLst/>
                <a:uLnTx/>
                <a:uFillTx/>
                <a:latin typeface="Calibri"/>
                <a:ea typeface="+mn-ea"/>
                <a:cs typeface="+mn-cs"/>
              </a:rPr>
              <a:t>confession and forgive us. We pray in the name of our Risen Savior Jesus Christ. Amen.</a:t>
            </a:r>
          </a:p>
        </p:txBody>
      </p:sp>
    </p:spTree>
    <p:extLst>
      <p:ext uri="{BB962C8B-B14F-4D97-AF65-F5344CB8AC3E}">
        <p14:creationId xmlns:p14="http://schemas.microsoft.com/office/powerpoint/2010/main" val="2929591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864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6C0BD0-2E8E-4D40-B5C1-40C5BF7E7E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60656" cy="6858000"/>
          </a:xfrm>
          <a:prstGeom prst="rect">
            <a:avLst/>
          </a:prstGeom>
        </p:spPr>
      </p:pic>
      <p:sp>
        <p:nvSpPr>
          <p:cNvPr id="3074" name="Rectangle 2"/>
          <p:cNvSpPr>
            <a:spLocks noChangeArrowheads="1"/>
          </p:cNvSpPr>
          <p:nvPr/>
        </p:nvSpPr>
        <p:spPr bwMode="auto">
          <a:xfrm>
            <a:off x="25830" y="5308937"/>
            <a:ext cx="914529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en-US" sz="6000" b="1" dirty="0">
                <a:ln w="38100">
                  <a:solidFill>
                    <a:schemeClr val="tx1"/>
                  </a:solidFill>
                </a:ln>
                <a:solidFill>
                  <a:schemeClr val="bg1"/>
                </a:solidFill>
                <a:latin typeface="Arial "/>
                <a:cs typeface="Arial" panose="020B0604020202020204" pitchFamily="34" charset="0"/>
              </a:rPr>
              <a:t>Gloria Patri</a:t>
            </a:r>
          </a:p>
        </p:txBody>
      </p:sp>
      <p:sp>
        <p:nvSpPr>
          <p:cNvPr id="3075" name="Rectangle 3"/>
          <p:cNvSpPr>
            <a:spLocks noChangeArrowheads="1"/>
          </p:cNvSpPr>
          <p:nvPr/>
        </p:nvSpPr>
        <p:spPr bwMode="auto">
          <a:xfrm>
            <a:off x="3035582" y="6096000"/>
            <a:ext cx="31257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defRPr sz="3200">
                <a:solidFill>
                  <a:schemeClr val="tx1"/>
                </a:solidFill>
                <a:latin typeface="Arial" panose="020B0604020202020204" pitchFamily="34" charset="0"/>
              </a:defRPr>
            </a:lvl1pPr>
            <a:lvl2pPr marL="742950" indent="-285750" algn="ctr">
              <a:spcBef>
                <a:spcPct val="20000"/>
              </a:spcBef>
              <a:defRPr sz="28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000">
                <a:solidFill>
                  <a:schemeClr val="tx1"/>
                </a:solidFill>
                <a:latin typeface="Arial" panose="020B0604020202020204" pitchFamily="34" charset="0"/>
              </a:defRPr>
            </a:lvl4pPr>
            <a:lvl5pPr marL="2057400" indent="-228600" algn="ctr">
              <a:spcBef>
                <a:spcPct val="20000"/>
              </a:spcBef>
              <a:defRPr sz="2000">
                <a:solidFill>
                  <a:schemeClr val="tx1"/>
                </a:solidFill>
                <a:latin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defRPr>
            </a:lvl9pPr>
          </a:lstStyle>
          <a:p>
            <a:pPr>
              <a:defRPr/>
            </a:pPr>
            <a:r>
              <a:rPr lang="en-US" altLang="en-US" sz="3600" b="1" dirty="0">
                <a:latin typeface="Arial "/>
              </a:rPr>
              <a:t>Hymn #142</a:t>
            </a:r>
          </a:p>
        </p:txBody>
      </p:sp>
      <p:sp>
        <p:nvSpPr>
          <p:cNvPr id="3076" name="Rectangle 4"/>
          <p:cNvSpPr>
            <a:spLocks noChangeArrowheads="1"/>
          </p:cNvSpPr>
          <p:nvPr/>
        </p:nvSpPr>
        <p:spPr bwMode="auto">
          <a:xfrm>
            <a:off x="7300070" y="6391245"/>
            <a:ext cx="18134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en-US" sz="2000" b="1" dirty="0">
                <a:cs typeface="Arial" panose="020B0604020202020204" pitchFamily="34" charset="0"/>
              </a:rPr>
              <a:t>CCLI #245077</a:t>
            </a:r>
          </a:p>
        </p:txBody>
      </p:sp>
      <p:pic>
        <p:nvPicPr>
          <p:cNvPr id="5122"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1" y="84037"/>
            <a:ext cx="5486399" cy="5402363"/>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126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2"/>
          <p:cNvSpPr txBox="1">
            <a:spLocks noChangeArrowheads="1"/>
          </p:cNvSpPr>
          <p:nvPr/>
        </p:nvSpPr>
        <p:spPr bwMode="auto">
          <a:xfrm>
            <a:off x="2270125" y="2119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600" b="0" i="0" u="none" strike="noStrike" kern="1200" cap="none" spc="0" normalizeH="0" baseline="0" noProof="0" dirty="0">
              <a:ln>
                <a:noFill/>
              </a:ln>
              <a:solidFill>
                <a:srgbClr val="FFFFFF"/>
              </a:solidFill>
              <a:effectLst/>
              <a:uLnTx/>
              <a:uFillTx/>
              <a:latin typeface="Perpetua" pitchFamily="18" charset="0"/>
              <a:ea typeface="+mn-ea"/>
              <a:cs typeface="Arial" pitchFamily="34" charset="0"/>
            </a:endParaRPr>
          </a:p>
        </p:txBody>
      </p:sp>
      <p:sp>
        <p:nvSpPr>
          <p:cNvPr id="5123" name="Text Box 3"/>
          <p:cNvSpPr txBox="1">
            <a:spLocks noChangeArrowheads="1"/>
          </p:cNvSpPr>
          <p:nvPr/>
        </p:nvSpPr>
        <p:spPr bwMode="auto">
          <a:xfrm>
            <a:off x="0" y="523756"/>
            <a:ext cx="9144000"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rgbClr val="000000"/>
                  </a:outerShdw>
                </a:effectLst>
              </a14:hiddenEffects>
            </a:ext>
          </a:extLst>
        </p:spPr>
        <p:txBody>
          <a:bodyPr>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Glory be to the Father</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and to the Son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and to the Holy Ghost,</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as it was in the beginning</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is now and ever shall be,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world without end.</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Amen, Amen.</a:t>
            </a:r>
          </a:p>
        </p:txBody>
      </p:sp>
    </p:spTree>
    <p:extLst>
      <p:ext uri="{BB962C8B-B14F-4D97-AF65-F5344CB8AC3E}">
        <p14:creationId xmlns:p14="http://schemas.microsoft.com/office/powerpoint/2010/main" val="297460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658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94F419-BCCE-46C6-8351-36986F14D6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482" y="0"/>
            <a:ext cx="12222964" cy="6875417"/>
          </a:xfrm>
          <a:prstGeom prst="rect">
            <a:avLst/>
          </a:prstGeom>
        </p:spPr>
      </p:pic>
    </p:spTree>
    <p:extLst>
      <p:ext uri="{BB962C8B-B14F-4D97-AF65-F5344CB8AC3E}">
        <p14:creationId xmlns:p14="http://schemas.microsoft.com/office/powerpoint/2010/main" val="939610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85BBEC-CA95-48D7-A770-6C43A077E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3000"/>
            <a:ext cx="9144000" cy="4113982"/>
          </a:xfrm>
          <a:prstGeom prst="rect">
            <a:avLst/>
          </a:prstGeom>
        </p:spPr>
      </p:pic>
      <p:sp>
        <p:nvSpPr>
          <p:cNvPr id="6" name="TextBox 5">
            <a:extLst>
              <a:ext uri="{FF2B5EF4-FFF2-40B4-BE49-F238E27FC236}">
                <a16:creationId xmlns:a16="http://schemas.microsoft.com/office/drawing/2014/main" id="{12A2334F-2745-488E-B04D-20E399A5EB4F}"/>
              </a:ext>
            </a:extLst>
          </p:cNvPr>
          <p:cNvSpPr txBox="1"/>
          <p:nvPr/>
        </p:nvSpPr>
        <p:spPr>
          <a:xfrm>
            <a:off x="0" y="5553670"/>
            <a:ext cx="9144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a:ea typeface="+mn-ea"/>
                <a:cs typeface="+mn-cs"/>
              </a:rPr>
              <a:t>Praise the Lord</a:t>
            </a:r>
          </a:p>
        </p:txBody>
      </p:sp>
    </p:spTree>
    <p:extLst>
      <p:ext uri="{BB962C8B-B14F-4D97-AF65-F5344CB8AC3E}">
        <p14:creationId xmlns:p14="http://schemas.microsoft.com/office/powerpoint/2010/main" val="2899180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B509F7-2FA1-47AB-80E1-CC402AC7AA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7127"/>
            <a:ext cx="10363200" cy="6912254"/>
          </a:xfrm>
          <a:prstGeom prst="rect">
            <a:avLst/>
          </a:prstGeom>
        </p:spPr>
      </p:pic>
    </p:spTree>
    <p:extLst>
      <p:ext uri="{BB962C8B-B14F-4D97-AF65-F5344CB8AC3E}">
        <p14:creationId xmlns:p14="http://schemas.microsoft.com/office/powerpoint/2010/main" val="2818485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tithes and offering">
            <a:extLst>
              <a:ext uri="{FF2B5EF4-FFF2-40B4-BE49-F238E27FC236}">
                <a16:creationId xmlns:a16="http://schemas.microsoft.com/office/drawing/2014/main" id="{59354240-A63A-4906-B332-248245C2796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9500" y="0"/>
            <a:ext cx="12123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197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doxolog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430"/>
          <a:stretch/>
        </p:blipFill>
        <p:spPr bwMode="auto">
          <a:xfrm>
            <a:off x="-38100" y="0"/>
            <a:ext cx="9220200" cy="6934201"/>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ChangeArrowheads="1"/>
          </p:cNvSpPr>
          <p:nvPr/>
        </p:nvSpPr>
        <p:spPr bwMode="auto">
          <a:xfrm>
            <a:off x="6869866" y="6299325"/>
            <a:ext cx="18389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2000" b="1" dirty="0">
                <a:solidFill>
                  <a:schemeClr val="bg1"/>
                </a:solidFill>
                <a:latin typeface="Arial "/>
                <a:cs typeface="Arial" panose="020B0604020202020204" pitchFamily="34" charset="0"/>
              </a:rPr>
              <a:t>CCLI #245077</a:t>
            </a:r>
          </a:p>
        </p:txBody>
      </p:sp>
      <p:sp>
        <p:nvSpPr>
          <p:cNvPr id="4" name="Rectangle 3"/>
          <p:cNvSpPr/>
          <p:nvPr/>
        </p:nvSpPr>
        <p:spPr>
          <a:xfrm>
            <a:off x="4191000" y="2706469"/>
            <a:ext cx="3002745" cy="646331"/>
          </a:xfrm>
          <a:prstGeom prst="rect">
            <a:avLst/>
          </a:prstGeom>
        </p:spPr>
        <p:txBody>
          <a:bodyPr wrap="none">
            <a:spAutoFit/>
          </a:bodyPr>
          <a:lstStyle/>
          <a:p>
            <a:pPr algn="ctr"/>
            <a:r>
              <a:rPr lang="en-US" sz="3600" dirty="0">
                <a:ln w="38100">
                  <a:solidFill>
                    <a:schemeClr val="tx1">
                      <a:lumMod val="95000"/>
                      <a:lumOff val="5000"/>
                    </a:schemeClr>
                  </a:solidFill>
                </a:ln>
                <a:solidFill>
                  <a:schemeClr val="bg1"/>
                </a:solidFill>
                <a:latin typeface="Arial Black" panose="020B0A04020102020204" pitchFamily="34" charset="0"/>
              </a:rPr>
              <a:t>Hymn #382</a:t>
            </a:r>
          </a:p>
        </p:txBody>
      </p:sp>
    </p:spTree>
    <p:extLst>
      <p:ext uri="{BB962C8B-B14F-4D97-AF65-F5344CB8AC3E}">
        <p14:creationId xmlns:p14="http://schemas.microsoft.com/office/powerpoint/2010/main" val="3126374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48DEEA-6593-40BD-95D7-B754A1B90F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3447"/>
            <a:ext cx="9677400" cy="6852725"/>
          </a:xfrm>
          <a:prstGeom prst="rect">
            <a:avLst/>
          </a:prstGeom>
        </p:spPr>
      </p:pic>
      <p:sp>
        <p:nvSpPr>
          <p:cNvPr id="5" name="TextBox 4">
            <a:extLst>
              <a:ext uri="{FF2B5EF4-FFF2-40B4-BE49-F238E27FC236}">
                <a16:creationId xmlns:a16="http://schemas.microsoft.com/office/drawing/2014/main" id="{C2652A14-33DB-4B8B-B47E-5D0C72193663}"/>
              </a:ext>
            </a:extLst>
          </p:cNvPr>
          <p:cNvSpPr txBox="1"/>
          <p:nvPr/>
        </p:nvSpPr>
        <p:spPr>
          <a:xfrm>
            <a:off x="3505200" y="1143000"/>
            <a:ext cx="5943600" cy="4247317"/>
          </a:xfrm>
          <a:prstGeom prst="rect">
            <a:avLst/>
          </a:prstGeom>
          <a:noFill/>
          <a:effectLst>
            <a:innerShdw blurRad="63500" dist="50800" dir="2700000">
              <a:prstClr val="black">
                <a:alpha val="50000"/>
              </a:prstClr>
            </a:innerShdw>
          </a:effectLst>
        </p:spPr>
        <p:txBody>
          <a:bodyPr wrap="square" rtlCol="0">
            <a:spAutoFit/>
          </a:bodyPr>
          <a:lstStyle/>
          <a:p>
            <a:pPr algn="ctr"/>
            <a:r>
              <a:rPr lang="en-US" sz="8800" dirty="0">
                <a:ln w="12700">
                  <a:solidFill>
                    <a:schemeClr val="tx1"/>
                  </a:solidFill>
                </a:ln>
                <a:solidFill>
                  <a:schemeClr val="bg1"/>
                </a:solidFill>
                <a:effectLst>
                  <a:outerShdw blurRad="50800" dist="38100" dir="10800000" algn="r" rotWithShape="0">
                    <a:prstClr val="black">
                      <a:alpha val="40000"/>
                    </a:prstClr>
                  </a:outerShdw>
                </a:effectLst>
                <a:latin typeface="Adobe Fangsong Std R" panose="02020400000000000000" pitchFamily="18" charset="-128"/>
                <a:ea typeface="Adobe Fangsong Std R" panose="02020400000000000000" pitchFamily="18" charset="-128"/>
              </a:rPr>
              <a:t>CALL </a:t>
            </a:r>
          </a:p>
          <a:p>
            <a:pPr algn="ctr"/>
            <a:r>
              <a:rPr lang="en-US" sz="8800" dirty="0">
                <a:ln w="12700">
                  <a:solidFill>
                    <a:schemeClr val="tx1"/>
                  </a:solidFill>
                </a:ln>
                <a:solidFill>
                  <a:schemeClr val="bg1"/>
                </a:solidFill>
                <a:effectLst>
                  <a:outerShdw blurRad="50800" dist="38100" dir="10800000" algn="r" rotWithShape="0">
                    <a:prstClr val="black">
                      <a:alpha val="40000"/>
                    </a:prstClr>
                  </a:outerShdw>
                </a:effectLst>
                <a:latin typeface="Adobe Fangsong Std R" panose="02020400000000000000" pitchFamily="18" charset="-128"/>
                <a:ea typeface="Adobe Fangsong Std R" panose="02020400000000000000" pitchFamily="18" charset="-128"/>
              </a:rPr>
              <a:t>TO WORSHIP</a:t>
            </a:r>
          </a:p>
        </p:txBody>
      </p:sp>
    </p:spTree>
    <p:extLst>
      <p:ext uri="{BB962C8B-B14F-4D97-AF65-F5344CB8AC3E}">
        <p14:creationId xmlns:p14="http://schemas.microsoft.com/office/powerpoint/2010/main" val="2785196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441" y="304800"/>
            <a:ext cx="7711214" cy="64325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From whom all blessings flow;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Him,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All creatures here below;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Him above,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Ye heavenly host;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Father, 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And Holy Ghost. Amen</a:t>
            </a:r>
          </a:p>
        </p:txBody>
      </p:sp>
    </p:spTree>
    <p:extLst>
      <p:ext uri="{BB962C8B-B14F-4D97-AF65-F5344CB8AC3E}">
        <p14:creationId xmlns:p14="http://schemas.microsoft.com/office/powerpoint/2010/main" val="947701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024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F7D9B9-C494-441B-ACC7-1689B3ACF8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81011" cy="6858000"/>
          </a:xfrm>
          <a:prstGeom prst="rect">
            <a:avLst/>
          </a:prstGeom>
        </p:spPr>
      </p:pic>
      <p:sp>
        <p:nvSpPr>
          <p:cNvPr id="2" name="Title 1"/>
          <p:cNvSpPr>
            <a:spLocks noGrp="1"/>
          </p:cNvSpPr>
          <p:nvPr>
            <p:ph type="title"/>
          </p:nvPr>
        </p:nvSpPr>
        <p:spPr>
          <a:xfrm>
            <a:off x="1143000" y="4191000"/>
            <a:ext cx="7162800" cy="1219200"/>
          </a:xfrm>
        </p:spPr>
        <p:txBody>
          <a:bodyPr>
            <a:noAutofit/>
          </a:bodyPr>
          <a:lstStyle/>
          <a:p>
            <a: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Hosea </a:t>
            </a:r>
            <a:b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br>
            <a: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10:12-13 </a:t>
            </a:r>
            <a:r>
              <a:rPr lang="en-US" sz="40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(NIV)</a:t>
            </a:r>
          </a:p>
        </p:txBody>
      </p:sp>
    </p:spTree>
    <p:extLst>
      <p:ext uri="{BB962C8B-B14F-4D97-AF65-F5344CB8AC3E}">
        <p14:creationId xmlns:p14="http://schemas.microsoft.com/office/powerpoint/2010/main" val="3167911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539889"/>
            <a:ext cx="8915400" cy="507831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12 Sow righteousness for yourselves, reap the fruit of unfailing love, and break up your unplowed ground; for it is time to seek the Lord, until he comes and showers his righteousness on you. 13 But you have planted wickedness, you have reaped evil, you have  eaten the fruit of deception. Because you have depended on your own strength and on your many warriors,</a:t>
            </a:r>
          </a:p>
        </p:txBody>
      </p:sp>
    </p:spTree>
    <p:extLst>
      <p:ext uri="{BB962C8B-B14F-4D97-AF65-F5344CB8AC3E}">
        <p14:creationId xmlns:p14="http://schemas.microsoft.com/office/powerpoint/2010/main" val="3341560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0CD16C-4AD3-4262-AB73-10D9026D22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3524250" y="4191000"/>
            <a:ext cx="5619750" cy="144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a:ea typeface="+mj-ea"/>
                <a:cs typeface="+mj-cs"/>
              </a:rPr>
              <a:t> Galatians </a:t>
            </a:r>
            <a:br>
              <a:rPr kumimoji="0" lang="en-US" sz="6600" b="0" i="0" u="none" strike="noStrike" kern="1200" cap="none" spc="0" normalizeH="0" baseline="0" noProof="0" dirty="0">
                <a:ln>
                  <a:noFill/>
                </a:ln>
                <a:solidFill>
                  <a:prstClr val="black"/>
                </a:solidFill>
                <a:effectLst/>
                <a:uLnTx/>
                <a:uFillTx/>
                <a:latin typeface="Calibri"/>
                <a:ea typeface="+mj-ea"/>
                <a:cs typeface="+mj-cs"/>
              </a:rPr>
            </a:br>
            <a:r>
              <a:rPr kumimoji="0" lang="en-US" sz="6600" b="0" i="0" u="none" strike="noStrike" kern="1200" cap="none" spc="0" normalizeH="0" baseline="0" noProof="0" dirty="0">
                <a:ln>
                  <a:noFill/>
                </a:ln>
                <a:solidFill>
                  <a:prstClr val="black"/>
                </a:solidFill>
                <a:effectLst/>
                <a:uLnTx/>
                <a:uFillTx/>
                <a:latin typeface="Calibri"/>
                <a:ea typeface="+mj-ea"/>
                <a:cs typeface="+mj-cs"/>
              </a:rPr>
              <a:t>6:1-10  </a:t>
            </a:r>
            <a:r>
              <a:rPr kumimoji="0" lang="en-US" sz="5400" b="0" i="0" u="none" strike="noStrike" kern="1200" cap="none" spc="0" normalizeH="0" baseline="0" noProof="0" dirty="0">
                <a:ln>
                  <a:noFill/>
                </a:ln>
                <a:solidFill>
                  <a:prstClr val="black"/>
                </a:solidFill>
                <a:effectLst/>
                <a:uLnTx/>
                <a:uFillTx/>
                <a:latin typeface="Calibri"/>
                <a:ea typeface="+mj-ea"/>
                <a:cs typeface="+mj-cs"/>
              </a:rPr>
              <a:t>(NIV)</a:t>
            </a:r>
          </a:p>
        </p:txBody>
      </p:sp>
    </p:spTree>
    <p:extLst>
      <p:ext uri="{BB962C8B-B14F-4D97-AF65-F5344CB8AC3E}">
        <p14:creationId xmlns:p14="http://schemas.microsoft.com/office/powerpoint/2010/main" val="701902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825" y="41493"/>
            <a:ext cx="8896350" cy="67403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Brothers and sisters, if someone is caught in a sin, you who live by the Spirit should restore that person gently. But watch yourselves, or you also may be tempted. 2 Carry each other’s burdens, and in this way you will fulfill the law of Christ. 3 If anyone thinks they are something when they are not, they deceive themselves. 4 Each one should test their own actions. Then they can take pride in themselves alone, without comparing themselves to someone else, 5 for each one should carry their own load. 6 Nevertheless, </a:t>
            </a:r>
          </a:p>
        </p:txBody>
      </p:sp>
    </p:spTree>
    <p:extLst>
      <p:ext uri="{BB962C8B-B14F-4D97-AF65-F5344CB8AC3E}">
        <p14:creationId xmlns:p14="http://schemas.microsoft.com/office/powerpoint/2010/main" val="24887371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825" y="41493"/>
            <a:ext cx="8896350" cy="65556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a:ea typeface="+mn-ea"/>
                <a:cs typeface="+mn-cs"/>
              </a:rPr>
              <a:t>the one who receives instruction in the word should share all good things with their instructor. 7 Do not be deceived: God cannot be mocked. A man reaps what he sows. 8 Whoever sows to please their flesh, from the flesh will reap destruction; whoever sows to please the Spirit, from the Spirit will reap eternal life. 9 Let us not become weary in doing good, for at the proper time we will reap a harvest if we do not give up. 10 Therefore, as we have opportunity, let us do good to all people, especially to those who belong to the family of believers.</a:t>
            </a:r>
          </a:p>
        </p:txBody>
      </p:sp>
    </p:spTree>
    <p:extLst>
      <p:ext uri="{BB962C8B-B14F-4D97-AF65-F5344CB8AC3E}">
        <p14:creationId xmlns:p14="http://schemas.microsoft.com/office/powerpoint/2010/main" val="3345158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3414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ilhouette of people helping each other&#10;&#10;Description automatically generated">
            <a:extLst>
              <a:ext uri="{FF2B5EF4-FFF2-40B4-BE49-F238E27FC236}">
                <a16:creationId xmlns:a16="http://schemas.microsoft.com/office/drawing/2014/main" id="{E3FB7BF2-295F-1D0D-E361-979D8E574A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
        <p:nvSpPr>
          <p:cNvPr id="9" name="Rectangle 8">
            <a:extLst>
              <a:ext uri="{FF2B5EF4-FFF2-40B4-BE49-F238E27FC236}">
                <a16:creationId xmlns:a16="http://schemas.microsoft.com/office/drawing/2014/main" id="{4738E6A0-D5AE-4C91-8A98-177DE974E07A}"/>
              </a:ext>
            </a:extLst>
          </p:cNvPr>
          <p:cNvSpPr/>
          <p:nvPr/>
        </p:nvSpPr>
        <p:spPr>
          <a:xfrm>
            <a:off x="0" y="5257800"/>
            <a:ext cx="6096000" cy="1446550"/>
          </a:xfrm>
          <a:prstGeom prst="rect">
            <a:avLst/>
          </a:prstGeom>
          <a:noFill/>
        </p:spPr>
        <p:txBody>
          <a:bodyPr wrap="square" lIns="91440" tIns="45720" rIns="91440" bIns="4572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prstClr val="black"/>
                  </a:solidFill>
                  <a:prstDash val="solid"/>
                </a:ln>
                <a:solidFill>
                  <a:prstClr val="white"/>
                </a:solidFill>
                <a:effectLst>
                  <a:outerShdw blurRad="12700" dist="38100" dir="2700000" algn="tl" rotWithShape="0">
                    <a:prstClr val="white">
                      <a:lumMod val="50000"/>
                    </a:prstClr>
                  </a:outerShdw>
                </a:effectLst>
                <a:uLnTx/>
                <a:uFillTx/>
                <a:latin typeface="Calibri"/>
                <a:ea typeface="+mn-ea"/>
                <a:cs typeface="+mn-cs"/>
              </a:rPr>
              <a:t>Being Devoted to </a:t>
            </a:r>
            <a:br>
              <a:rPr kumimoji="0" lang="en-US" sz="6000" b="1" i="0" u="none" strike="noStrike" kern="1200" cap="none" spc="0" normalizeH="0" baseline="0" noProof="0" dirty="0">
                <a:ln w="22225">
                  <a:solidFill>
                    <a:prstClr val="black"/>
                  </a:solidFill>
                  <a:prstDash val="solid"/>
                </a:ln>
                <a:solidFill>
                  <a:prstClr val="white"/>
                </a:solidFill>
                <a:effectLst>
                  <a:outerShdw blurRad="12700" dist="38100" dir="2700000" algn="tl" rotWithShape="0">
                    <a:prstClr val="white">
                      <a:lumMod val="50000"/>
                    </a:prstClr>
                  </a:outerShdw>
                </a:effectLst>
                <a:uLnTx/>
                <a:uFillTx/>
                <a:latin typeface="Calibri"/>
                <a:ea typeface="+mn-ea"/>
                <a:cs typeface="+mn-cs"/>
              </a:rPr>
            </a:br>
            <a:r>
              <a:rPr kumimoji="0" lang="en-US" sz="6000" b="1" i="0" u="none" strike="noStrike" kern="1200" cap="none" spc="0" normalizeH="0" baseline="0" noProof="0" dirty="0">
                <a:ln w="22225">
                  <a:solidFill>
                    <a:prstClr val="black"/>
                  </a:solidFill>
                  <a:prstDash val="solid"/>
                </a:ln>
                <a:solidFill>
                  <a:prstClr val="white"/>
                </a:solidFill>
                <a:effectLst>
                  <a:outerShdw blurRad="12700" dist="38100" dir="2700000" algn="tl" rotWithShape="0">
                    <a:prstClr val="white">
                      <a:lumMod val="50000"/>
                    </a:prstClr>
                  </a:outerShdw>
                </a:effectLst>
                <a:uLnTx/>
                <a:uFillTx/>
                <a:latin typeface="Calibri"/>
                <a:ea typeface="+mn-ea"/>
                <a:cs typeface="+mn-cs"/>
              </a:rPr>
              <a:t>One Another</a:t>
            </a:r>
          </a:p>
        </p:txBody>
      </p:sp>
    </p:spTree>
    <p:extLst>
      <p:ext uri="{BB962C8B-B14F-4D97-AF65-F5344CB8AC3E}">
        <p14:creationId xmlns:p14="http://schemas.microsoft.com/office/powerpoint/2010/main" val="3066331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whiteboard&#10;&#10;Description automatically generated">
            <a:extLst>
              <a:ext uri="{FF2B5EF4-FFF2-40B4-BE49-F238E27FC236}">
                <a16:creationId xmlns:a16="http://schemas.microsoft.com/office/drawing/2014/main" id="{56F3DDD6-607D-3C5F-449B-62C12F5DA2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3914" cy="6858000"/>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04552" cy="369332"/>
          </a:xfrm>
          <a:prstGeom prst="rect">
            <a:avLst/>
          </a:prstGeom>
        </p:spPr>
        <p:txBody>
          <a:bodyPr wrap="none">
            <a:spAutoFit/>
          </a:bodyPr>
          <a:lstStyle/>
          <a:p>
            <a:r>
              <a:rPr lang="en-US" b="1" dirty="0">
                <a:ln w="19050">
                  <a:noFill/>
                </a:ln>
              </a:rPr>
              <a:t>CCLI#245077</a:t>
            </a:r>
          </a:p>
        </p:txBody>
      </p:sp>
      <p:sp>
        <p:nvSpPr>
          <p:cNvPr id="8" name="Rectangle 7">
            <a:extLst>
              <a:ext uri="{FF2B5EF4-FFF2-40B4-BE49-F238E27FC236}">
                <a16:creationId xmlns:a16="http://schemas.microsoft.com/office/drawing/2014/main" id="{C656F434-A70D-4AAF-BF70-6FE89C91AEB3}"/>
              </a:ext>
            </a:extLst>
          </p:cNvPr>
          <p:cNvSpPr/>
          <p:nvPr/>
        </p:nvSpPr>
        <p:spPr>
          <a:xfrm>
            <a:off x="5219378" y="5627378"/>
            <a:ext cx="2672463" cy="707886"/>
          </a:xfrm>
          <a:prstGeom prst="rect">
            <a:avLst/>
          </a:prstGeom>
        </p:spPr>
        <p:txBody>
          <a:bodyPr wrap="none">
            <a:spAutoFit/>
          </a:bodyPr>
          <a:lstStyle/>
          <a:p>
            <a:pPr lvl="0" algn="ctr" defTabSz="914400"/>
            <a:r>
              <a:rPr lang="en-US" sz="4000" b="1" dirty="0">
                <a:ln w="22225">
                  <a:noFill/>
                </a:ln>
              </a:rPr>
              <a:t>Praise Book</a:t>
            </a:r>
          </a:p>
        </p:txBody>
      </p:sp>
    </p:spTree>
    <p:extLst>
      <p:ext uri="{BB962C8B-B14F-4D97-AF65-F5344CB8AC3E}">
        <p14:creationId xmlns:p14="http://schemas.microsoft.com/office/powerpoint/2010/main" val="377265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But you, Lord, are a shield around me,</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026042"/>
            <a:ext cx="83439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People: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My glory, the One who lifts my head high.</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8621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6518" y="438100"/>
            <a:ext cx="8229600" cy="5952399"/>
          </a:xfrm>
          <a:prstGeom prst="rect">
            <a:avLst/>
          </a:prstGeom>
          <a:noFill/>
        </p:spPr>
        <p:txBody>
          <a:bodyPr wrap="square" rtlCol="0">
            <a:spAutoFit/>
          </a:bodyPr>
          <a:lstStyle/>
          <a:p>
            <a:pPr lvl="0" algn="ctr" defTabSz="914400">
              <a:lnSpc>
                <a:spcPct val="120000"/>
              </a:lnSpc>
            </a:pPr>
            <a:r>
              <a:rPr lang="en-US" sz="4000" dirty="0">
                <a:solidFill>
                  <a:prstClr val="black"/>
                </a:solidFill>
              </a:rPr>
              <a:t>Open our eyes, Lord,</a:t>
            </a:r>
          </a:p>
          <a:p>
            <a:pPr lvl="0" algn="ctr" defTabSz="914400">
              <a:lnSpc>
                <a:spcPct val="120000"/>
              </a:lnSpc>
            </a:pPr>
            <a:r>
              <a:rPr lang="en-US" sz="4000" dirty="0">
                <a:solidFill>
                  <a:prstClr val="black"/>
                </a:solidFill>
              </a:rPr>
              <a:t>We want to see Jesus,</a:t>
            </a:r>
          </a:p>
          <a:p>
            <a:pPr lvl="0" algn="ctr" defTabSz="914400">
              <a:lnSpc>
                <a:spcPct val="120000"/>
              </a:lnSpc>
            </a:pPr>
            <a:r>
              <a:rPr lang="en-US" sz="4000" dirty="0">
                <a:solidFill>
                  <a:prstClr val="black"/>
                </a:solidFill>
              </a:rPr>
              <a:t>To reach out and touch Him,</a:t>
            </a:r>
          </a:p>
          <a:p>
            <a:pPr lvl="0" algn="ctr" defTabSz="914400">
              <a:lnSpc>
                <a:spcPct val="120000"/>
              </a:lnSpc>
            </a:pPr>
            <a:r>
              <a:rPr lang="en-US" sz="4000" dirty="0">
                <a:solidFill>
                  <a:prstClr val="black"/>
                </a:solidFill>
              </a:rPr>
              <a:t>And say that we love Him.</a:t>
            </a:r>
          </a:p>
          <a:p>
            <a:pPr lvl="0" algn="ctr" defTabSz="914400">
              <a:lnSpc>
                <a:spcPct val="120000"/>
              </a:lnSpc>
            </a:pPr>
            <a:r>
              <a:rPr lang="en-US" sz="4000" dirty="0">
                <a:solidFill>
                  <a:prstClr val="black"/>
                </a:solidFill>
              </a:rPr>
              <a:t>Open our ears, Lord, </a:t>
            </a:r>
          </a:p>
          <a:p>
            <a:pPr lvl="0" algn="ctr" defTabSz="914400">
              <a:lnSpc>
                <a:spcPct val="120000"/>
              </a:lnSpc>
            </a:pPr>
            <a:r>
              <a:rPr lang="en-US" sz="4000" dirty="0">
                <a:solidFill>
                  <a:prstClr val="black"/>
                </a:solidFill>
              </a:rPr>
              <a:t>And help us to listen.</a:t>
            </a:r>
          </a:p>
          <a:p>
            <a:pPr lvl="0" algn="ctr" defTabSz="914400">
              <a:lnSpc>
                <a:spcPct val="120000"/>
              </a:lnSpc>
            </a:pPr>
            <a:r>
              <a:rPr lang="en-US" sz="4000" dirty="0">
                <a:solidFill>
                  <a:prstClr val="black"/>
                </a:solidFill>
              </a:rPr>
              <a:t>Open our eyes, Lord, </a:t>
            </a:r>
          </a:p>
          <a:p>
            <a:pPr lvl="0" algn="ctr" defTabSz="914400">
              <a:lnSpc>
                <a:spcPct val="120000"/>
              </a:lnSpc>
            </a:pPr>
            <a:r>
              <a:rPr lang="en-US" sz="4000" dirty="0">
                <a:solidFill>
                  <a:prstClr val="black"/>
                </a:solidFill>
              </a:rPr>
              <a:t>We want to see Jesus.</a:t>
            </a:r>
          </a:p>
        </p:txBody>
      </p:sp>
    </p:spTree>
    <p:extLst>
      <p:ext uri="{BB962C8B-B14F-4D97-AF65-F5344CB8AC3E}">
        <p14:creationId xmlns:p14="http://schemas.microsoft.com/office/powerpoint/2010/main" val="1191059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6518" y="438100"/>
            <a:ext cx="8229600" cy="5952399"/>
          </a:xfrm>
          <a:prstGeom prst="rect">
            <a:avLst/>
          </a:prstGeom>
          <a:noFill/>
        </p:spPr>
        <p:txBody>
          <a:bodyPr wrap="square" rtlCol="0">
            <a:spAutoFit/>
          </a:bodyPr>
          <a:lstStyle/>
          <a:p>
            <a:pPr lvl="0" algn="ctr" defTabSz="914400">
              <a:lnSpc>
                <a:spcPct val="120000"/>
              </a:lnSpc>
            </a:pPr>
            <a:r>
              <a:rPr lang="en-US" sz="4000" dirty="0">
                <a:solidFill>
                  <a:prstClr val="black"/>
                </a:solidFill>
              </a:rPr>
              <a:t>Open our eyes, Lord,</a:t>
            </a:r>
          </a:p>
          <a:p>
            <a:pPr lvl="0" algn="ctr" defTabSz="914400">
              <a:lnSpc>
                <a:spcPct val="120000"/>
              </a:lnSpc>
            </a:pPr>
            <a:r>
              <a:rPr lang="en-US" sz="4000" dirty="0">
                <a:solidFill>
                  <a:prstClr val="black"/>
                </a:solidFill>
              </a:rPr>
              <a:t>We want to see Jesus,</a:t>
            </a:r>
          </a:p>
          <a:p>
            <a:pPr lvl="0" algn="ctr" defTabSz="914400">
              <a:lnSpc>
                <a:spcPct val="120000"/>
              </a:lnSpc>
            </a:pPr>
            <a:r>
              <a:rPr lang="en-US" sz="4000" dirty="0">
                <a:solidFill>
                  <a:prstClr val="black"/>
                </a:solidFill>
              </a:rPr>
              <a:t>To reach out and touch Him,</a:t>
            </a:r>
          </a:p>
          <a:p>
            <a:pPr lvl="0" algn="ctr" defTabSz="914400">
              <a:lnSpc>
                <a:spcPct val="120000"/>
              </a:lnSpc>
            </a:pPr>
            <a:r>
              <a:rPr lang="en-US" sz="4000" dirty="0">
                <a:solidFill>
                  <a:prstClr val="black"/>
                </a:solidFill>
              </a:rPr>
              <a:t>And say that we love Him.</a:t>
            </a:r>
          </a:p>
          <a:p>
            <a:pPr lvl="0" algn="ctr" defTabSz="914400">
              <a:lnSpc>
                <a:spcPct val="120000"/>
              </a:lnSpc>
            </a:pPr>
            <a:r>
              <a:rPr lang="en-US" sz="4000" dirty="0">
                <a:solidFill>
                  <a:prstClr val="black"/>
                </a:solidFill>
              </a:rPr>
              <a:t>Open our ears, Lord, </a:t>
            </a:r>
          </a:p>
          <a:p>
            <a:pPr lvl="0" algn="ctr" defTabSz="914400">
              <a:lnSpc>
                <a:spcPct val="120000"/>
              </a:lnSpc>
            </a:pPr>
            <a:r>
              <a:rPr lang="en-US" sz="4000" dirty="0">
                <a:solidFill>
                  <a:prstClr val="black"/>
                </a:solidFill>
              </a:rPr>
              <a:t>And help us to listen.</a:t>
            </a:r>
          </a:p>
          <a:p>
            <a:pPr lvl="0" algn="ctr" defTabSz="914400">
              <a:lnSpc>
                <a:spcPct val="120000"/>
              </a:lnSpc>
            </a:pPr>
            <a:r>
              <a:rPr lang="en-US" sz="4000" dirty="0">
                <a:solidFill>
                  <a:prstClr val="black"/>
                </a:solidFill>
              </a:rPr>
              <a:t>Open our eyes, Lord, </a:t>
            </a:r>
          </a:p>
          <a:p>
            <a:pPr lvl="0" algn="ctr" defTabSz="914400">
              <a:lnSpc>
                <a:spcPct val="120000"/>
              </a:lnSpc>
            </a:pPr>
            <a:r>
              <a:rPr lang="en-US" sz="4000" dirty="0">
                <a:solidFill>
                  <a:prstClr val="black"/>
                </a:solidFill>
              </a:rPr>
              <a:t>We want to see Jesus.</a:t>
            </a:r>
          </a:p>
        </p:txBody>
      </p:sp>
    </p:spTree>
    <p:extLst>
      <p:ext uri="{BB962C8B-B14F-4D97-AF65-F5344CB8AC3E}">
        <p14:creationId xmlns:p14="http://schemas.microsoft.com/office/powerpoint/2010/main" val="6224509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86600" y="6248400"/>
            <a:ext cx="1874231" cy="461665"/>
          </a:xfrm>
          <a:prstGeom prst="rect">
            <a:avLst/>
          </a:prstGeom>
          <a:noFill/>
        </p:spPr>
        <p:txBody>
          <a:bodyPr wrap="none" rtlCol="0">
            <a:spAutoFit/>
          </a:bodyPr>
          <a:lstStyle/>
          <a:p>
            <a:r>
              <a:rPr lang="en-US" sz="2400" b="1" dirty="0"/>
              <a:t>CCLI# 245077</a:t>
            </a:r>
          </a:p>
        </p:txBody>
      </p:sp>
      <p:sp>
        <p:nvSpPr>
          <p:cNvPr id="7" name="TextBox 6">
            <a:extLst>
              <a:ext uri="{FF2B5EF4-FFF2-40B4-BE49-F238E27FC236}">
                <a16:creationId xmlns:a16="http://schemas.microsoft.com/office/drawing/2014/main" id="{BF0B265E-3338-4DAC-BF6D-7D7AE7F12A51}"/>
              </a:ext>
            </a:extLst>
          </p:cNvPr>
          <p:cNvSpPr txBox="1"/>
          <p:nvPr/>
        </p:nvSpPr>
        <p:spPr>
          <a:xfrm>
            <a:off x="990600" y="1900371"/>
            <a:ext cx="7162800" cy="2308324"/>
          </a:xfrm>
          <a:prstGeom prst="rect">
            <a:avLst/>
          </a:prstGeom>
          <a:noFill/>
        </p:spPr>
        <p:txBody>
          <a:bodyPr wrap="square" rtlCol="0">
            <a:spAutoFit/>
          </a:bodyPr>
          <a:lstStyle/>
          <a:p>
            <a:pPr algn="ctr"/>
            <a:r>
              <a:rPr lang="en-US" sz="7200" b="1" dirty="0"/>
              <a:t>Just As I AM, Without One Plea</a:t>
            </a:r>
          </a:p>
        </p:txBody>
      </p:sp>
      <p:pic>
        <p:nvPicPr>
          <p:cNvPr id="10" name="Picture 9">
            <a:extLst>
              <a:ext uri="{FF2B5EF4-FFF2-40B4-BE49-F238E27FC236}">
                <a16:creationId xmlns:a16="http://schemas.microsoft.com/office/drawing/2014/main" id="{E3900771-1D9E-4147-979D-A3647E6E7F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61980"/>
          </a:xfrm>
          <a:prstGeom prst="rect">
            <a:avLst/>
          </a:prstGeom>
        </p:spPr>
      </p:pic>
      <p:sp>
        <p:nvSpPr>
          <p:cNvPr id="11" name="TextBox 10">
            <a:extLst>
              <a:ext uri="{FF2B5EF4-FFF2-40B4-BE49-F238E27FC236}">
                <a16:creationId xmlns:a16="http://schemas.microsoft.com/office/drawing/2014/main" id="{10380180-20EA-46EA-85CE-3454D8C51D65}"/>
              </a:ext>
            </a:extLst>
          </p:cNvPr>
          <p:cNvSpPr txBox="1"/>
          <p:nvPr/>
        </p:nvSpPr>
        <p:spPr>
          <a:xfrm>
            <a:off x="3886201" y="609600"/>
            <a:ext cx="4846030" cy="1446550"/>
          </a:xfrm>
          <a:prstGeom prst="rect">
            <a:avLst/>
          </a:prstGeom>
          <a:noFill/>
        </p:spPr>
        <p:txBody>
          <a:bodyPr wrap="square" rtlCol="0">
            <a:spAutoFit/>
          </a:bodyPr>
          <a:lstStyle/>
          <a:p>
            <a:pPr algn="ctr"/>
            <a:r>
              <a:rPr lang="en-US" sz="4400" dirty="0">
                <a:solidFill>
                  <a:schemeClr val="bg1"/>
                </a:solidFill>
              </a:rPr>
              <a:t>THE SACRAMENT OF THE LORD’S SUPPER</a:t>
            </a:r>
          </a:p>
        </p:txBody>
      </p:sp>
    </p:spTree>
    <p:extLst>
      <p:ext uri="{BB962C8B-B14F-4D97-AF65-F5344CB8AC3E}">
        <p14:creationId xmlns:p14="http://schemas.microsoft.com/office/powerpoint/2010/main" val="26816321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315200" y="6324600"/>
            <a:ext cx="145745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19050">
                  <a:noFill/>
                </a:ln>
                <a:solidFill>
                  <a:prstClr val="white"/>
                </a:solidFill>
                <a:effectLst/>
                <a:uLnTx/>
                <a:uFillTx/>
                <a:latin typeface="Calibri" panose="020F0502020204030204"/>
                <a:ea typeface="+mn-ea"/>
                <a:cs typeface="+mn-cs"/>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3275011" y="5460121"/>
            <a:ext cx="2593979"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noFill/>
                </a:ln>
                <a:solidFill>
                  <a:prstClr val="white"/>
                </a:solidFill>
                <a:effectLst/>
                <a:uLnTx/>
                <a:uFillTx/>
                <a:latin typeface="Calibri" panose="020F0502020204030204"/>
                <a:ea typeface="+mn-ea"/>
                <a:cs typeface="+mn-cs"/>
              </a:rPr>
              <a:t>Hymn #299</a:t>
            </a:r>
          </a:p>
        </p:txBody>
      </p:sp>
    </p:spTree>
    <p:extLst>
      <p:ext uri="{BB962C8B-B14F-4D97-AF65-F5344CB8AC3E}">
        <p14:creationId xmlns:p14="http://schemas.microsoft.com/office/powerpoint/2010/main" val="11221470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91172" y="452800"/>
            <a:ext cx="8193741" cy="595239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 serve a risen Savior,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He’s in the world today;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 know that He is living,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Whatever men may say;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 see His hand of mercy,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 hear His voice of cheer,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just the time I need Him</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He’s always near.</a:t>
            </a:r>
          </a:p>
        </p:txBody>
      </p:sp>
    </p:spTree>
    <p:extLst>
      <p:ext uri="{BB962C8B-B14F-4D97-AF65-F5344CB8AC3E}">
        <p14:creationId xmlns:p14="http://schemas.microsoft.com/office/powerpoint/2010/main" val="7387078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822132"/>
            <a:ext cx="8193741" cy="5213735"/>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 lives, He lives,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Christ Jesus lives today!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 walks with me and talks with me Along life’s narrow way.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 lives, He lives, salvation to impart!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You ask me how I know He lives?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 lives within my heart.</a:t>
            </a:r>
          </a:p>
        </p:txBody>
      </p:sp>
    </p:spTree>
    <p:extLst>
      <p:ext uri="{BB962C8B-B14F-4D97-AF65-F5344CB8AC3E}">
        <p14:creationId xmlns:p14="http://schemas.microsoft.com/office/powerpoint/2010/main" val="39828857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452800"/>
            <a:ext cx="8193741" cy="595239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In all the world around me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 see His loving care,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though my heart grows weary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 never will despair;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 know that He is leading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Through all the stormy blast,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The day of His appearing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Will come at last.</a:t>
            </a:r>
          </a:p>
        </p:txBody>
      </p:sp>
    </p:spTree>
    <p:extLst>
      <p:ext uri="{BB962C8B-B14F-4D97-AF65-F5344CB8AC3E}">
        <p14:creationId xmlns:p14="http://schemas.microsoft.com/office/powerpoint/2010/main" val="39565916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685800"/>
            <a:ext cx="8193741" cy="5213735"/>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 lives, He lives,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Christ Jesus lives today!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 walks with me and talks with me Along life’s narrow way.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 lives, He lives, salvation to impart!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You ask me how I know He lives?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 lives within my heart.</a:t>
            </a:r>
          </a:p>
        </p:txBody>
      </p:sp>
    </p:spTree>
    <p:extLst>
      <p:ext uri="{BB962C8B-B14F-4D97-AF65-F5344CB8AC3E}">
        <p14:creationId xmlns:p14="http://schemas.microsoft.com/office/powerpoint/2010/main" val="31454076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452800"/>
            <a:ext cx="8193741" cy="595239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Rejoice, rejoice, O Christian,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Lift up </a:t>
            </a:r>
            <a:r>
              <a:rPr kumimoji="0" lang="en-US" sz="4000" b="0" i="0" u="none" strike="noStrike" kern="1200" cap="none" spc="0" normalizeH="0" baseline="0" noProof="0">
                <a:ln>
                  <a:noFill/>
                </a:ln>
                <a:solidFill>
                  <a:prstClr val="black"/>
                </a:solidFill>
                <a:effectLst/>
                <a:uLnTx/>
                <a:uFillTx/>
                <a:latin typeface="Calibri" panose="020F0502020204030204"/>
                <a:ea typeface="+mn-ea"/>
                <a:cs typeface="+mn-cs"/>
              </a:rPr>
              <a:t>your voice </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sing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Eternal hallelujahs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To Jesus Christ the King!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The Hope of all who seek Him,</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The Help of all who find,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None other is so loving,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So good and kind.</a:t>
            </a:r>
          </a:p>
        </p:txBody>
      </p:sp>
    </p:spTree>
    <p:extLst>
      <p:ext uri="{BB962C8B-B14F-4D97-AF65-F5344CB8AC3E}">
        <p14:creationId xmlns:p14="http://schemas.microsoft.com/office/powerpoint/2010/main" val="34159202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762000"/>
            <a:ext cx="8193741" cy="5213735"/>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 lives, He lives,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Christ Jesus lives today!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 walks with me and talks with me Along life’s narrow way.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 lives, He lives, salvation to impart!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You ask me how I know He lives?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 lives within my heart.</a:t>
            </a:r>
          </a:p>
        </p:txBody>
      </p:sp>
    </p:spTree>
    <p:extLst>
      <p:ext uri="{BB962C8B-B14F-4D97-AF65-F5344CB8AC3E}">
        <p14:creationId xmlns:p14="http://schemas.microsoft.com/office/powerpoint/2010/main" val="3364273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I call out to the Lord,</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352800"/>
            <a:ext cx="83439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People: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And He answers me from His holy mountain.</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7995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benediction risen chr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benediction risen chr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4697"/>
            <a:ext cx="10320950" cy="6880633"/>
          </a:xfrm>
          <a:prstGeom prst="rect">
            <a:avLst/>
          </a:prstGeom>
        </p:spPr>
      </p:pic>
      <p:sp>
        <p:nvSpPr>
          <p:cNvPr id="6" name="Rectangle 5"/>
          <p:cNvSpPr/>
          <p:nvPr/>
        </p:nvSpPr>
        <p:spPr>
          <a:xfrm>
            <a:off x="2188976" y="2917787"/>
            <a:ext cx="5485797" cy="1015663"/>
          </a:xfrm>
          <a:prstGeom prst="rect">
            <a:avLst/>
          </a:prstGeom>
        </p:spPr>
        <p:txBody>
          <a:bodyPr wrap="none">
            <a:spAutoFit/>
          </a:bodyPr>
          <a:lstStyle/>
          <a:p>
            <a:r>
              <a:rPr lang="en-US" sz="6000" b="1" dirty="0">
                <a:ln w="1270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BENEDICTION</a:t>
            </a:r>
            <a:endParaRPr lang="en-US" sz="6000" dirty="0"/>
          </a:p>
        </p:txBody>
      </p:sp>
    </p:spTree>
    <p:extLst>
      <p:ext uri="{BB962C8B-B14F-4D97-AF65-F5344CB8AC3E}">
        <p14:creationId xmlns:p14="http://schemas.microsoft.com/office/powerpoint/2010/main" val="25579173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benediction risen chr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benediction risen chr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4697"/>
            <a:ext cx="10320950" cy="6880633"/>
          </a:xfrm>
          <a:prstGeom prst="rect">
            <a:avLst/>
          </a:prstGeom>
        </p:spPr>
      </p:pic>
      <p:sp>
        <p:nvSpPr>
          <p:cNvPr id="7" name="Rectangle 6"/>
          <p:cNvSpPr/>
          <p:nvPr/>
        </p:nvSpPr>
        <p:spPr>
          <a:xfrm>
            <a:off x="1128589" y="1371600"/>
            <a:ext cx="6886822" cy="1569660"/>
          </a:xfrm>
          <a:prstGeom prst="rect">
            <a:avLst/>
          </a:prstGeom>
        </p:spPr>
        <p:txBody>
          <a:bodyPr wrap="none">
            <a:spAutoFit/>
          </a:bodyPr>
          <a:lstStyle/>
          <a:p>
            <a:pPr algn="ctr"/>
            <a:r>
              <a:rPr lang="en-US" sz="9600" b="1" dirty="0">
                <a:ln w="44450" cap="rnd">
                  <a:solidFill>
                    <a:schemeClr val="tx1"/>
                  </a:solidFill>
                </a:ln>
                <a:solidFill>
                  <a:schemeClr val="bg1"/>
                </a:solidFill>
                <a:latin typeface="Arial" panose="020B0604020202020204" pitchFamily="34" charset="0"/>
                <a:cs typeface="Arial" panose="020B0604020202020204" pitchFamily="34" charset="0"/>
              </a:rPr>
              <a:t>POSTLUDE</a:t>
            </a:r>
          </a:p>
        </p:txBody>
      </p:sp>
      <p:sp>
        <p:nvSpPr>
          <p:cNvPr id="8" name="Rectangle 7">
            <a:extLst>
              <a:ext uri="{FF2B5EF4-FFF2-40B4-BE49-F238E27FC236}">
                <a16:creationId xmlns:a16="http://schemas.microsoft.com/office/drawing/2014/main" id="{E9996312-7AAC-426F-8BB5-25135641737B}"/>
              </a:ext>
            </a:extLst>
          </p:cNvPr>
          <p:cNvSpPr/>
          <p:nvPr/>
        </p:nvSpPr>
        <p:spPr>
          <a:xfrm>
            <a:off x="1657580" y="3085723"/>
            <a:ext cx="5828840" cy="2554545"/>
          </a:xfrm>
          <a:prstGeom prst="rect">
            <a:avLst/>
          </a:prstGeom>
        </p:spPr>
        <p:txBody>
          <a:bodyPr wrap="none">
            <a:spAutoFit/>
          </a:bodyPr>
          <a:lstStyle/>
          <a:p>
            <a:pPr algn="ctr"/>
            <a:r>
              <a:rPr lang="en-US" sz="8000" b="1" dirty="0">
                <a:ln w="3175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Have a </a:t>
            </a:r>
          </a:p>
          <a:p>
            <a:pPr algn="ctr"/>
            <a:r>
              <a:rPr lang="en-US" sz="8000" b="1" dirty="0">
                <a:ln w="31750">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good week!</a:t>
            </a:r>
            <a:endParaRPr lang="en-US" sz="8000" dirty="0">
              <a:ln w="31750">
                <a:solidFill>
                  <a:schemeClr val="tx1"/>
                </a:solidFill>
              </a:ln>
            </a:endParaRPr>
          </a:p>
        </p:txBody>
      </p:sp>
    </p:spTree>
    <p:extLst>
      <p:ext uri="{BB962C8B-B14F-4D97-AF65-F5344CB8AC3E}">
        <p14:creationId xmlns:p14="http://schemas.microsoft.com/office/powerpoint/2010/main" val="4079002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From the Lord comes deliverance.</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026042"/>
            <a:ext cx="83439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May Your blessing be on Your people.</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9061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192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ky, nature, sunset&#10;&#10;Description automatically generated">
            <a:extLst>
              <a:ext uri="{FF2B5EF4-FFF2-40B4-BE49-F238E27FC236}">
                <a16:creationId xmlns:a16="http://schemas.microsoft.com/office/drawing/2014/main" id="{DF31A7BB-4A9F-46AB-9DE5-37703398E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1" cy="6871855"/>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19050">
                  <a:noFill/>
                </a:ln>
                <a:solidFill>
                  <a:prstClr val="white"/>
                </a:solidFill>
                <a:effectLst/>
                <a:uLnTx/>
                <a:uFillTx/>
                <a:latin typeface="Calibri" panose="020F0502020204030204"/>
                <a:ea typeface="+mn-ea"/>
                <a:cs typeface="+mn-cs"/>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3250942" y="6067715"/>
            <a:ext cx="2593980"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noFill/>
                </a:ln>
                <a:solidFill>
                  <a:prstClr val="white"/>
                </a:solidFill>
                <a:effectLst/>
                <a:uLnTx/>
                <a:uFillTx/>
                <a:latin typeface="Calibri" panose="020F0502020204030204"/>
                <a:ea typeface="+mn-ea"/>
                <a:cs typeface="+mn-cs"/>
              </a:rPr>
              <a:t>Hymn #298</a:t>
            </a:r>
          </a:p>
        </p:txBody>
      </p:sp>
      <p:sp>
        <p:nvSpPr>
          <p:cNvPr id="7" name="Rectangle 6">
            <a:extLst>
              <a:ext uri="{FF2B5EF4-FFF2-40B4-BE49-F238E27FC236}">
                <a16:creationId xmlns:a16="http://schemas.microsoft.com/office/drawing/2014/main" id="{B5575E0F-2345-4AC2-8E55-F1990A025DE4}"/>
              </a:ext>
            </a:extLst>
          </p:cNvPr>
          <p:cNvSpPr/>
          <p:nvPr/>
        </p:nvSpPr>
        <p:spPr>
          <a:xfrm>
            <a:off x="1906045" y="5098219"/>
            <a:ext cx="5331909" cy="132343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22225">
                  <a:noFill/>
                </a:ln>
                <a:solidFill>
                  <a:prstClr val="white"/>
                </a:solidFill>
                <a:effectLst/>
                <a:uLnTx/>
                <a:uFillTx/>
                <a:latin typeface="Calibri" panose="020F0502020204030204"/>
                <a:ea typeface="+mn-ea"/>
                <a:cs typeface="+mn-cs"/>
              </a:rPr>
              <a:t>Christ Arose</a:t>
            </a:r>
          </a:p>
        </p:txBody>
      </p:sp>
    </p:spTree>
    <p:extLst>
      <p:ext uri="{BB962C8B-B14F-4D97-AF65-F5344CB8AC3E}">
        <p14:creationId xmlns:p14="http://schemas.microsoft.com/office/powerpoint/2010/main" val="3419935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Low in the grave He lay,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Jesus, my Savior!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Waiting the coming day,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Jesus, my Lord!</a:t>
            </a:r>
          </a:p>
        </p:txBody>
      </p:sp>
    </p:spTree>
    <p:extLst>
      <p:ext uri="{BB962C8B-B14F-4D97-AF65-F5344CB8AC3E}">
        <p14:creationId xmlns:p14="http://schemas.microsoft.com/office/powerpoint/2010/main" val="3931529351"/>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8A7DA8BE651744D95CEDDD4BDED10B8" ma:contentTypeVersion="4" ma:contentTypeDescription="Create a new document." ma:contentTypeScope="" ma:versionID="2cc119300a08f71f5d52e0e489a7604b">
  <xsd:schema xmlns:xsd="http://www.w3.org/2001/XMLSchema" xmlns:xs="http://www.w3.org/2001/XMLSchema" xmlns:p="http://schemas.microsoft.com/office/2006/metadata/properties" xmlns:ns3="a1eb9847-f56a-45d1-b68b-521e07ad7422" targetNamespace="http://schemas.microsoft.com/office/2006/metadata/properties" ma:root="true" ma:fieldsID="365ead11526e17d6d4bac7aa76960651" ns3:_="">
    <xsd:import namespace="a1eb9847-f56a-45d1-b68b-521e07ad742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eb9847-f56a-45d1-b68b-521e07ad74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9190F4-5C1D-40C9-9002-6774A460611E}">
  <ds:schemaRefs>
    <ds:schemaRef ds:uri="http://schemas.microsoft.com/sharepoint/v3/contenttype/forms"/>
  </ds:schemaRefs>
</ds:datastoreItem>
</file>

<file path=customXml/itemProps2.xml><?xml version="1.0" encoding="utf-8"?>
<ds:datastoreItem xmlns:ds="http://schemas.openxmlformats.org/officeDocument/2006/customXml" ds:itemID="{3960BD96-3DC5-4CF7-BF0D-FD5F1EE137D9}">
  <ds:schemaRefs>
    <ds:schemaRef ds:uri="http://purl.org/dc/elements/1.1/"/>
    <ds:schemaRef ds:uri="http://schemas.microsoft.com/office/2006/metadata/properties"/>
    <ds:schemaRef ds:uri="a1eb9847-f56a-45d1-b68b-521e07ad742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B61CEFA5-AB6D-4088-9B40-EDBD9A0DD3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eb9847-f56a-45d1-b68b-521e07ad7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1739</TotalTime>
  <Words>1379</Words>
  <Application>Microsoft Office PowerPoint</Application>
  <PresentationFormat>On-screen Show (4:3)</PresentationFormat>
  <Paragraphs>180</Paragraphs>
  <Slides>51</Slides>
  <Notes>4</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51</vt:i4>
      </vt:variant>
    </vt:vector>
  </HeadingPairs>
  <TitlesOfParts>
    <vt:vector size="64" baseType="lpstr">
      <vt:lpstr>Adobe Caslon Pro Bold</vt:lpstr>
      <vt:lpstr>Adobe Fangsong Std R</vt:lpstr>
      <vt:lpstr>Arial</vt:lpstr>
      <vt:lpstr>Arial </vt:lpstr>
      <vt:lpstr>Arial Black</vt:lpstr>
      <vt:lpstr>Calibri</vt:lpstr>
      <vt:lpstr>Calibri Light</vt:lpstr>
      <vt:lpstr>Perpetua</vt:lpstr>
      <vt:lpstr>3_Office Theme</vt:lpstr>
      <vt:lpstr>Office Theme</vt:lpstr>
      <vt:lpstr>6_Office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Prayer of  Confession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Hosea  10:12-13 (NIV)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Jessa Knight</dc:creator>
  <cp:lastModifiedBy>Level Green Church Pastor</cp:lastModifiedBy>
  <cp:revision>72</cp:revision>
  <cp:lastPrinted>2018-09-13T14:22:17Z</cp:lastPrinted>
  <dcterms:created xsi:type="dcterms:W3CDTF">2018-09-07T00:12:33Z</dcterms:created>
  <dcterms:modified xsi:type="dcterms:W3CDTF">2024-04-05T21:02:48Z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0x01010018A7DA8BE651744D95CEDDD4BDED10B8</vt:lpwstr>
  </property>
</Properties>
</file>