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53"/>
  </p:notesMasterIdLst>
  <p:handoutMasterIdLst>
    <p:handoutMasterId r:id="rId54"/>
  </p:handoutMasterIdLst>
  <p:sldIdLst>
    <p:sldId id="2247" r:id="rId8"/>
    <p:sldId id="751" r:id="rId9"/>
    <p:sldId id="2396" r:id="rId10"/>
    <p:sldId id="1163" r:id="rId11"/>
    <p:sldId id="1326" r:id="rId12"/>
    <p:sldId id="1165" r:id="rId13"/>
    <p:sldId id="1400" r:id="rId14"/>
    <p:sldId id="256" r:id="rId15"/>
    <p:sldId id="2485" r:id="rId16"/>
    <p:sldId id="2486" r:id="rId17"/>
    <p:sldId id="2487" r:id="rId18"/>
    <p:sldId id="659" r:id="rId19"/>
    <p:sldId id="1143" r:id="rId20"/>
    <p:sldId id="1144" r:id="rId21"/>
    <p:sldId id="1145" r:id="rId22"/>
    <p:sldId id="280" r:id="rId23"/>
    <p:sldId id="466" r:id="rId24"/>
    <p:sldId id="1402" r:id="rId25"/>
    <p:sldId id="387" r:id="rId26"/>
    <p:sldId id="388" r:id="rId27"/>
    <p:sldId id="2297" r:id="rId28"/>
    <p:sldId id="1201" r:id="rId29"/>
    <p:sldId id="1167" r:id="rId30"/>
    <p:sldId id="2489" r:id="rId31"/>
    <p:sldId id="2492" r:id="rId32"/>
    <p:sldId id="1168" r:id="rId33"/>
    <p:sldId id="2397" r:id="rId34"/>
    <p:sldId id="2398" r:id="rId35"/>
    <p:sldId id="705" r:id="rId36"/>
    <p:sldId id="2392" r:id="rId37"/>
    <p:sldId id="2488" r:id="rId38"/>
    <p:sldId id="687" r:id="rId39"/>
    <p:sldId id="1979" r:id="rId40"/>
    <p:sldId id="625" r:id="rId41"/>
    <p:sldId id="1384" r:id="rId42"/>
    <p:sldId id="2490" r:id="rId43"/>
    <p:sldId id="2491" r:id="rId44"/>
    <p:sldId id="1405" r:id="rId45"/>
    <p:sldId id="1848" r:id="rId46"/>
    <p:sldId id="2404" r:id="rId47"/>
    <p:sldId id="2405" r:id="rId48"/>
    <p:sldId id="2406" r:id="rId49"/>
    <p:sldId id="2407" r:id="rId50"/>
    <p:sldId id="1059" r:id="rId51"/>
    <p:sldId id="124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63" d="100"/>
          <a:sy n="63" d="100"/>
        </p:scale>
        <p:origin x="90" y="100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19</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20</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9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3/24/2024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3/24/2024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alm sunday background. Cross and palm watercolor Generative AI">
            <a:extLst>
              <a:ext uri="{FF2B5EF4-FFF2-40B4-BE49-F238E27FC236}">
                <a16:creationId xmlns:a16="http://schemas.microsoft.com/office/drawing/2014/main" id="{B0AB6B7F-6909-7D8A-B4AC-062B573455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2166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March </a:t>
            </a:r>
            <a:r>
              <a:rPr lang="en-US" sz="6000" b="1" dirty="0">
                <a:ln w="12700">
                  <a:solidFill>
                    <a:prstClr val="black"/>
                  </a:solidFill>
                </a:ln>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a:t>
            </a: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3769"/>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From Olivet they followed,</a:t>
            </a:r>
          </a:p>
          <a:p>
            <a:pPr lvl="0" algn="ctr" defTabSz="914400">
              <a:lnSpc>
                <a:spcPct val="120000"/>
              </a:lnSpc>
            </a:pPr>
            <a:r>
              <a:rPr lang="en-US" sz="4000" dirty="0">
                <a:solidFill>
                  <a:prstClr val="black"/>
                </a:solidFill>
              </a:rPr>
              <a:t>A happy, joyous crowd,</a:t>
            </a:r>
          </a:p>
          <a:p>
            <a:pPr lvl="0" algn="ctr" defTabSz="914400">
              <a:lnSpc>
                <a:spcPct val="120000"/>
              </a:lnSpc>
            </a:pPr>
            <a:r>
              <a:rPr lang="en-US" sz="4000" dirty="0">
                <a:solidFill>
                  <a:prstClr val="black"/>
                </a:solidFill>
              </a:rPr>
              <a:t>Their large palm branches waving,</a:t>
            </a:r>
          </a:p>
          <a:p>
            <a:pPr lvl="0" algn="ctr" defTabSz="914400">
              <a:lnSpc>
                <a:spcPct val="120000"/>
              </a:lnSpc>
            </a:pPr>
            <a:r>
              <a:rPr lang="en-US" sz="4000" dirty="0">
                <a:solidFill>
                  <a:prstClr val="black"/>
                </a:solidFill>
              </a:rPr>
              <a:t>And singing clear and loud;</a:t>
            </a:r>
          </a:p>
          <a:p>
            <a:pPr lvl="0" algn="ctr" defTabSz="914400">
              <a:lnSpc>
                <a:spcPct val="120000"/>
              </a:lnSpc>
            </a:pPr>
            <a:r>
              <a:rPr lang="en-US" sz="4000" dirty="0">
                <a:solidFill>
                  <a:prstClr val="black"/>
                </a:solidFill>
              </a:rPr>
              <a:t>The Lord of men and angels</a:t>
            </a:r>
          </a:p>
          <a:p>
            <a:pPr lvl="0" algn="ctr" defTabSz="914400">
              <a:lnSpc>
                <a:spcPct val="120000"/>
              </a:lnSpc>
            </a:pPr>
            <a:r>
              <a:rPr lang="en-US" sz="4000" dirty="0">
                <a:solidFill>
                  <a:prstClr val="black"/>
                </a:solidFill>
              </a:rPr>
              <a:t>Rode on in simple joy,</a:t>
            </a:r>
          </a:p>
          <a:p>
            <a:pPr lvl="0" algn="ctr" defTabSz="914400">
              <a:lnSpc>
                <a:spcPct val="120000"/>
              </a:lnSpc>
            </a:pPr>
            <a:r>
              <a:rPr lang="en-US" sz="4000" dirty="0">
                <a:solidFill>
                  <a:prstClr val="black"/>
                </a:solidFill>
              </a:rPr>
              <a:t>And welcomed all the children:</a:t>
            </a:r>
          </a:p>
          <a:p>
            <a:pPr lvl="0" algn="ctr" defTabSz="914400">
              <a:lnSpc>
                <a:spcPct val="120000"/>
              </a:lnSpc>
            </a:pPr>
            <a:r>
              <a:rPr lang="en-US" sz="4000" dirty="0">
                <a:solidFill>
                  <a:prstClr val="black"/>
                </a:solidFill>
              </a:rPr>
              <a:t>Each little girl and boy.</a:t>
            </a:r>
          </a:p>
        </p:txBody>
      </p:sp>
    </p:spTree>
    <p:extLst>
      <p:ext uri="{BB962C8B-B14F-4D97-AF65-F5344CB8AC3E}">
        <p14:creationId xmlns:p14="http://schemas.microsoft.com/office/powerpoint/2010/main" val="207143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70080"/>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“Hosanna in the highest!”</a:t>
            </a:r>
          </a:p>
          <a:p>
            <a:pPr lvl="0" algn="ctr" defTabSz="914400">
              <a:lnSpc>
                <a:spcPct val="120000"/>
              </a:lnSpc>
            </a:pPr>
            <a:r>
              <a:rPr lang="en-US" sz="4000" dirty="0">
                <a:solidFill>
                  <a:prstClr val="black"/>
                </a:solidFill>
              </a:rPr>
              <a:t>That ancient song we sing,</a:t>
            </a:r>
          </a:p>
          <a:p>
            <a:pPr lvl="0" algn="ctr" defTabSz="914400">
              <a:lnSpc>
                <a:spcPct val="120000"/>
              </a:lnSpc>
            </a:pPr>
            <a:r>
              <a:rPr lang="en-US" sz="4000" dirty="0">
                <a:solidFill>
                  <a:prstClr val="black"/>
                </a:solidFill>
              </a:rPr>
              <a:t>For Christ is our Redeemer,</a:t>
            </a:r>
          </a:p>
          <a:p>
            <a:pPr lvl="0" algn="ctr" defTabSz="914400">
              <a:lnSpc>
                <a:spcPct val="120000"/>
              </a:lnSpc>
            </a:pPr>
            <a:r>
              <a:rPr lang="en-US" sz="4000" dirty="0">
                <a:solidFill>
                  <a:prstClr val="black"/>
                </a:solidFill>
              </a:rPr>
              <a:t>The Lord of heaven our King;</a:t>
            </a:r>
          </a:p>
          <a:p>
            <a:pPr lvl="0" algn="ctr" defTabSz="914400">
              <a:lnSpc>
                <a:spcPct val="120000"/>
              </a:lnSpc>
            </a:pPr>
            <a:r>
              <a:rPr lang="en-US" sz="4000" dirty="0">
                <a:solidFill>
                  <a:prstClr val="black"/>
                </a:solidFill>
              </a:rPr>
              <a:t>O may we ever praise Him</a:t>
            </a:r>
          </a:p>
          <a:p>
            <a:pPr lvl="0" algn="ctr" defTabSz="914400">
              <a:lnSpc>
                <a:spcPct val="120000"/>
              </a:lnSpc>
            </a:pPr>
            <a:r>
              <a:rPr lang="en-US" sz="4000" dirty="0">
                <a:solidFill>
                  <a:prstClr val="black"/>
                </a:solidFill>
              </a:rPr>
              <a:t>With heart and life and voice,</a:t>
            </a:r>
          </a:p>
          <a:p>
            <a:pPr lvl="0" algn="ctr" defTabSz="914400">
              <a:lnSpc>
                <a:spcPct val="120000"/>
              </a:lnSpc>
            </a:pPr>
            <a:r>
              <a:rPr lang="en-US" sz="4000" dirty="0">
                <a:solidFill>
                  <a:prstClr val="black"/>
                </a:solidFill>
              </a:rPr>
              <a:t>And in His holy presence</a:t>
            </a:r>
          </a:p>
          <a:p>
            <a:pPr lvl="0" algn="ctr" defTabSz="914400">
              <a:lnSpc>
                <a:spcPct val="120000"/>
              </a:lnSpc>
            </a:pPr>
            <a:r>
              <a:rPr lang="en-US" sz="4000" dirty="0">
                <a:solidFill>
                  <a:prstClr val="black"/>
                </a:solidFill>
              </a:rPr>
              <a:t>Eternally rejoice!</a:t>
            </a:r>
          </a:p>
        </p:txBody>
      </p:sp>
    </p:spTree>
    <p:extLst>
      <p:ext uri="{BB962C8B-B14F-4D97-AF65-F5344CB8AC3E}">
        <p14:creationId xmlns:p14="http://schemas.microsoft.com/office/powerpoint/2010/main" val="82150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
          <a:stretch/>
        </p:blipFill>
        <p:spPr>
          <a:xfrm>
            <a:off x="-19050" y="-117348"/>
            <a:ext cx="9163050" cy="69753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51255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God of mercy, You sent Jesus Christ to seek and save the lost. We confess that we have strayed from You and turned aside from Your way. We are misled by pride, for we see ourselves pure when we are stained, and great when we are small. We have failed in love, neglected justice, and ignored Your truth. Have mercy, O God, and forgive our sin. Return us to paths of righteousness through Jesus Christ, our Savior, we pray. Amen.</a:t>
            </a:r>
          </a:p>
        </p:txBody>
      </p:sp>
    </p:spTree>
    <p:extLst>
      <p:ext uri="{BB962C8B-B14F-4D97-AF65-F5344CB8AC3E}">
        <p14:creationId xmlns:p14="http://schemas.microsoft.com/office/powerpoint/2010/main" val="292959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F5C85-4A3F-48A7-9BAF-7D077D45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02"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Blessed Is He Who Comes</a:t>
            </a:r>
          </a:p>
        </p:txBody>
      </p:sp>
    </p:spTree>
    <p:extLst>
      <p:ext uri="{BB962C8B-B14F-4D97-AF65-F5344CB8AC3E}">
        <p14:creationId xmlns:p14="http://schemas.microsoft.com/office/powerpoint/2010/main" val="289918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228600"/>
            <a:ext cx="9144000" cy="638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All glory, laud and honor to Thee, Redeemer King.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To whom the lips of children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made sweet hosannas ring!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people of the </a:t>
            </a:r>
            <a:r>
              <a:rPr kumimoji="0" lang="en-US" altLang="en-US" sz="4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Hebrews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with </a:t>
            </a: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palms before Thee went;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Our praise and prayer and anthems before Thee we present.</a:t>
            </a:r>
          </a:p>
        </p:txBody>
      </p:sp>
    </p:spTree>
    <p:extLst>
      <p:ext uri="{BB962C8B-B14F-4D97-AF65-F5344CB8AC3E}">
        <p14:creationId xmlns:p14="http://schemas.microsoft.com/office/powerpoint/2010/main" val="156899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Blessed Is He Who Comes</a:t>
            </a:r>
          </a:p>
        </p:txBody>
      </p:sp>
    </p:spTree>
    <p:extLst>
      <p:ext uri="{BB962C8B-B14F-4D97-AF65-F5344CB8AC3E}">
        <p14:creationId xmlns:p14="http://schemas.microsoft.com/office/powerpoint/2010/main" val="174893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1600"/>
          </a:xfrm>
          <a:prstGeom prst="rect">
            <a:avLst/>
          </a:prstGeom>
        </p:spPr>
      </p:pic>
    </p:spTree>
    <p:extLst>
      <p:ext uri="{BB962C8B-B14F-4D97-AF65-F5344CB8AC3E}">
        <p14:creationId xmlns:p14="http://schemas.microsoft.com/office/powerpoint/2010/main" val="4108927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0"/>
            <a:ext cx="9211734"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157583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9483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Hosanna, Hosanna</a:t>
            </a:r>
          </a:p>
        </p:txBody>
      </p:sp>
    </p:spTree>
    <p:extLst>
      <p:ext uri="{BB962C8B-B14F-4D97-AF65-F5344CB8AC3E}">
        <p14:creationId xmlns:p14="http://schemas.microsoft.com/office/powerpoint/2010/main" val="51353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Zechariah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2:10-13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10</a:t>
            </a:r>
            <a:r>
              <a:rPr kumimoji="0" lang="en-US" sz="3600" b="0" i="0" u="none" strike="noStrike" kern="1200" cap="none" spc="0" normalizeH="0" baseline="0" noProof="0" dirty="0">
                <a:ln>
                  <a:noFill/>
                </a:ln>
                <a:solidFill>
                  <a:prstClr val="black"/>
                </a:solidFill>
                <a:effectLst/>
                <a:uLnTx/>
                <a:uFillTx/>
                <a:latin typeface="Calibri"/>
                <a:ea typeface="+mn-ea"/>
                <a:cs typeface="+mn-cs"/>
              </a:rPr>
              <a:t>“Shout and be glad, Daughter Zion. For I am coming, and I will live among you,” declares the Lord. </a:t>
            </a:r>
            <a:r>
              <a:rPr lang="en-US" sz="2800" baseline="50000" dirty="0">
                <a:solidFill>
                  <a:prstClr val="black"/>
                </a:solidFill>
                <a:latin typeface="Calibri"/>
              </a:rPr>
              <a:t>11</a:t>
            </a:r>
            <a:r>
              <a:rPr kumimoji="0" lang="en-US" sz="3600" b="0" i="0" u="none" strike="noStrike" kern="1200" cap="none" spc="0" normalizeH="0" baseline="0" noProof="0" dirty="0">
                <a:ln>
                  <a:noFill/>
                </a:ln>
                <a:solidFill>
                  <a:prstClr val="black"/>
                </a:solidFill>
                <a:effectLst/>
                <a:uLnTx/>
                <a:uFillTx/>
                <a:latin typeface="Calibri"/>
                <a:ea typeface="+mn-ea"/>
                <a:cs typeface="+mn-cs"/>
              </a:rPr>
              <a:t>“Many nations will be joined with the Lord in that day and will become my people. I will live among you and you will know that the Lord Almighty has sent me to you. </a:t>
            </a:r>
            <a:r>
              <a:rPr lang="en-US" sz="2800" baseline="50000" dirty="0">
                <a:solidFill>
                  <a:prstClr val="black"/>
                </a:solidFill>
                <a:latin typeface="Calibri"/>
              </a:rPr>
              <a:t>12</a:t>
            </a:r>
            <a:r>
              <a:rPr kumimoji="0" lang="en-US" sz="3600" b="0" i="0" u="none" strike="noStrike" kern="1200" cap="none" spc="0" normalizeH="0" baseline="0" noProof="0" dirty="0">
                <a:ln>
                  <a:noFill/>
                </a:ln>
                <a:solidFill>
                  <a:prstClr val="black"/>
                </a:solidFill>
                <a:effectLst/>
                <a:uLnTx/>
                <a:uFillTx/>
                <a:latin typeface="Calibri"/>
                <a:ea typeface="+mn-ea"/>
                <a:cs typeface="+mn-cs"/>
              </a:rPr>
              <a:t>The Lord will inherit Judah as his portion in the holy land and will again choose Jerusalem. </a:t>
            </a:r>
            <a:r>
              <a:rPr lang="en-US" sz="2800" baseline="50000" dirty="0">
                <a:solidFill>
                  <a:prstClr val="black"/>
                </a:solidFill>
                <a:latin typeface="Calibri"/>
              </a:rPr>
              <a:t>13</a:t>
            </a:r>
            <a:r>
              <a:rPr kumimoji="0" lang="en-US" sz="3600" b="0" i="0" u="none" strike="noStrike" kern="1200" cap="none" spc="0" normalizeH="0" baseline="0" noProof="0" dirty="0">
                <a:ln>
                  <a:noFill/>
                </a:ln>
                <a:solidFill>
                  <a:prstClr val="black"/>
                </a:solidFill>
                <a:effectLst/>
                <a:uLnTx/>
                <a:uFillTx/>
                <a:latin typeface="Calibri"/>
                <a:ea typeface="+mn-ea"/>
                <a:cs typeface="+mn-cs"/>
              </a:rPr>
              <a:t>Be still before the Lord, all mankind, because he has roused himself from his holy dwelling.”</a:t>
            </a:r>
          </a:p>
        </p:txBody>
      </p:sp>
    </p:spTree>
    <p:extLst>
      <p:ext uri="{BB962C8B-B14F-4D97-AF65-F5344CB8AC3E}">
        <p14:creationId xmlns:p14="http://schemas.microsoft.com/office/powerpoint/2010/main" val="3341560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 Mark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11:1-11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5305"/>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As they approached Jerusalem and came to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Bethphage</a:t>
            </a:r>
            <a:r>
              <a:rPr kumimoji="0" lang="en-US" sz="3600" b="0" i="0" u="none" strike="noStrike" kern="1200" cap="none" spc="0" normalizeH="0" baseline="0" noProof="0" dirty="0">
                <a:ln>
                  <a:noFill/>
                </a:ln>
                <a:solidFill>
                  <a:prstClr val="black"/>
                </a:solidFill>
                <a:effectLst/>
                <a:uLnTx/>
                <a:uFillTx/>
                <a:latin typeface="Calibri"/>
                <a:ea typeface="+mn-ea"/>
                <a:cs typeface="+mn-cs"/>
              </a:rPr>
              <a:t> and Bethany at the Mount of Olives, Jesus sent two of his disciples, </a:t>
            </a:r>
            <a:r>
              <a:rPr lang="en-US" sz="2800" baseline="50000" dirty="0">
                <a:solidFill>
                  <a:prstClr val="black"/>
                </a:solidFill>
                <a:latin typeface="Calibri"/>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saying to them, “Go to the village ahead of you, and just as you enter it, you will find a colt tied there, which no one has ever ridden. Untie it and bring it here.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If anyone asks you, ‘Why are you doing this?’ say, ‘The Lord needs it and will send it back here shortly.’” </a:t>
            </a:r>
            <a:r>
              <a:rPr lang="en-US" sz="2800" baseline="50000" dirty="0">
                <a:solidFill>
                  <a:prstClr val="black"/>
                </a:solidFill>
                <a:latin typeface="Calibri"/>
              </a:rPr>
              <a:t>4</a:t>
            </a:r>
            <a:r>
              <a:rPr kumimoji="0" lang="en-US" sz="3600" b="0" i="0" u="none" strike="noStrike" kern="1200" cap="none" spc="0" normalizeH="0" baseline="0" noProof="0" dirty="0">
                <a:ln>
                  <a:noFill/>
                </a:ln>
                <a:solidFill>
                  <a:prstClr val="black"/>
                </a:solidFill>
                <a:effectLst/>
                <a:uLnTx/>
                <a:uFillTx/>
                <a:latin typeface="Calibri"/>
                <a:ea typeface="+mn-ea"/>
                <a:cs typeface="+mn-cs"/>
              </a:rPr>
              <a:t>They went and found a colt outside in the street, tied at a doorway. As they untied it, </a:t>
            </a: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some people standing there asked, “What are you doing, </a:t>
            </a:r>
          </a:p>
        </p:txBody>
      </p:sp>
    </p:spTree>
    <p:extLst>
      <p:ext uri="{BB962C8B-B14F-4D97-AF65-F5344CB8AC3E}">
        <p14:creationId xmlns:p14="http://schemas.microsoft.com/office/powerpoint/2010/main" val="2488737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290691"/>
            <a:ext cx="8896350"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untying that colt?” </a:t>
            </a: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They answered as Jesus had told them to, and the people let them go. </a:t>
            </a:r>
            <a:r>
              <a:rPr lang="en-US" sz="2800" baseline="50000" dirty="0">
                <a:solidFill>
                  <a:prstClr val="black"/>
                </a:solidFill>
                <a:latin typeface="Calibri"/>
              </a:rPr>
              <a:t>7</a:t>
            </a:r>
            <a:r>
              <a:rPr kumimoji="0" lang="en-US" sz="3600" b="0" i="0" u="none" strike="noStrike" kern="1200" cap="none" spc="0" normalizeH="0" baseline="0" noProof="0" dirty="0">
                <a:ln>
                  <a:noFill/>
                </a:ln>
                <a:solidFill>
                  <a:prstClr val="black"/>
                </a:solidFill>
                <a:effectLst/>
                <a:uLnTx/>
                <a:uFillTx/>
                <a:latin typeface="Calibri"/>
                <a:ea typeface="+mn-ea"/>
                <a:cs typeface="+mn-cs"/>
              </a:rPr>
              <a:t>When they brought the colt to Jesus and threw their cloaks over it, he sat on it. </a:t>
            </a:r>
            <a:r>
              <a:rPr lang="en-US" sz="2800" baseline="50000" dirty="0">
                <a:solidFill>
                  <a:prstClr val="black"/>
                </a:solidFill>
                <a:latin typeface="Calibri"/>
              </a:rPr>
              <a:t>8</a:t>
            </a:r>
            <a:r>
              <a:rPr kumimoji="0" lang="en-US" sz="3600" b="0" i="0" u="none" strike="noStrike" kern="1200" cap="none" spc="0" normalizeH="0" baseline="0" noProof="0" dirty="0">
                <a:ln>
                  <a:noFill/>
                </a:ln>
                <a:solidFill>
                  <a:prstClr val="black"/>
                </a:solidFill>
                <a:effectLst/>
                <a:uLnTx/>
                <a:uFillTx/>
                <a:latin typeface="Calibri"/>
                <a:ea typeface="+mn-ea"/>
                <a:cs typeface="+mn-cs"/>
              </a:rPr>
              <a:t>Many people spread their cloaks on the road, while others spread branches they had cut in the fields. </a:t>
            </a:r>
            <a:r>
              <a:rPr lang="en-US" sz="2800" baseline="50000" dirty="0">
                <a:solidFill>
                  <a:prstClr val="black"/>
                </a:solidFill>
                <a:latin typeface="Calibri"/>
              </a:rPr>
              <a:t>9</a:t>
            </a:r>
            <a:r>
              <a:rPr kumimoji="0" lang="en-US" sz="3600" b="0" i="0" u="none" strike="noStrike" kern="1200" cap="none" spc="0" normalizeH="0" baseline="0" noProof="0" dirty="0">
                <a:ln>
                  <a:noFill/>
                </a:ln>
                <a:solidFill>
                  <a:prstClr val="black"/>
                </a:solidFill>
                <a:effectLst/>
                <a:uLnTx/>
                <a:uFillTx/>
                <a:latin typeface="Calibri"/>
                <a:ea typeface="+mn-ea"/>
                <a:cs typeface="+mn-cs"/>
              </a:rPr>
              <a:t>Those who went ahead and those who followed shouted, “Hosanna!” “Blessed is he who comes in the name of the Lord!” </a:t>
            </a:r>
            <a:r>
              <a:rPr lang="en-US" sz="2800" baseline="50000" dirty="0">
                <a:solidFill>
                  <a:prstClr val="black"/>
                </a:solidFill>
                <a:latin typeface="Calibri"/>
              </a:rPr>
              <a:t>10</a:t>
            </a:r>
            <a:r>
              <a:rPr kumimoji="0" lang="en-US" sz="3600" b="0" i="0" u="none" strike="noStrike" kern="1200" cap="none" spc="0" normalizeH="0" baseline="0" noProof="0" dirty="0">
                <a:ln>
                  <a:noFill/>
                </a:ln>
                <a:solidFill>
                  <a:prstClr val="black"/>
                </a:solidFill>
                <a:effectLst/>
                <a:uLnTx/>
                <a:uFillTx/>
                <a:latin typeface="Calibri"/>
                <a:ea typeface="+mn-ea"/>
                <a:cs typeface="+mn-cs"/>
              </a:rPr>
              <a:t>“Blessed is the coming kingdom of our father David!” “Hosanna in the highest heaven!”</a:t>
            </a:r>
          </a:p>
        </p:txBody>
      </p:sp>
    </p:spTree>
    <p:extLst>
      <p:ext uri="{BB962C8B-B14F-4D97-AF65-F5344CB8AC3E}">
        <p14:creationId xmlns:p14="http://schemas.microsoft.com/office/powerpoint/2010/main" val="279649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2187476"/>
            <a:ext cx="8896350"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11</a:t>
            </a:r>
            <a:r>
              <a:rPr kumimoji="0" lang="en-US" sz="3600" b="0" i="0" u="none" strike="noStrike" kern="1200" cap="none" spc="0" normalizeH="0" baseline="0" noProof="0" dirty="0">
                <a:ln>
                  <a:noFill/>
                </a:ln>
                <a:solidFill>
                  <a:prstClr val="black"/>
                </a:solidFill>
                <a:effectLst/>
                <a:uLnTx/>
                <a:uFillTx/>
                <a:latin typeface="Calibri"/>
                <a:ea typeface="+mn-ea"/>
                <a:cs typeface="+mn-cs"/>
              </a:rPr>
              <a:t>Jesus entered Jerusalem and went into the temple courts. He looked around at everything, but since it was already late, he went out to Bethany with the Twelve.</a:t>
            </a:r>
          </a:p>
        </p:txBody>
      </p:sp>
    </p:spTree>
    <p:extLst>
      <p:ext uri="{BB962C8B-B14F-4D97-AF65-F5344CB8AC3E}">
        <p14:creationId xmlns:p14="http://schemas.microsoft.com/office/powerpoint/2010/main" val="345164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robes&#10;&#10;Description automatically generated">
            <a:extLst>
              <a:ext uri="{FF2B5EF4-FFF2-40B4-BE49-F238E27FC236}">
                <a16:creationId xmlns:a16="http://schemas.microsoft.com/office/drawing/2014/main" id="{B05CEAAF-AA93-9D4D-9AFF-8A11612EF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6"/>
            <a:ext cx="9144000" cy="6863255"/>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A Victory Celebration</a:t>
            </a:r>
          </a:p>
        </p:txBody>
      </p:sp>
    </p:spTree>
    <p:extLst>
      <p:ext uri="{BB962C8B-B14F-4D97-AF65-F5344CB8AC3E}">
        <p14:creationId xmlns:p14="http://schemas.microsoft.com/office/powerpoint/2010/main" val="306633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Give thanks to the Lord, for He is good;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His love endures forever.</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1626"/>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5618911"/>
            <a:ext cx="2593980" cy="707886"/>
          </a:xfrm>
          <a:prstGeom prst="rect">
            <a:avLst/>
          </a:prstGeom>
        </p:spPr>
        <p:txBody>
          <a:bodyPr wrap="none">
            <a:spAutoFit/>
          </a:bodyPr>
          <a:lstStyle/>
          <a:p>
            <a:pPr lvl="0" algn="ctr" defTabSz="914400"/>
            <a:r>
              <a:rPr lang="en-US" sz="4000" b="1" dirty="0">
                <a:ln w="22225">
                  <a:noFill/>
                </a:ln>
              </a:rPr>
              <a:t>Hymn #249</a:t>
            </a:r>
          </a:p>
        </p:txBody>
      </p:sp>
    </p:spTree>
    <p:extLst>
      <p:ext uri="{BB962C8B-B14F-4D97-AF65-F5344CB8AC3E}">
        <p14:creationId xmlns:p14="http://schemas.microsoft.com/office/powerpoint/2010/main" val="2103060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3767"/>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All glory, laud, and honor</a:t>
            </a:r>
          </a:p>
          <a:p>
            <a:pPr lvl="0" algn="ctr" defTabSz="914400">
              <a:lnSpc>
                <a:spcPct val="120000"/>
              </a:lnSpc>
            </a:pPr>
            <a:r>
              <a:rPr lang="en-US" sz="4000" dirty="0">
                <a:solidFill>
                  <a:prstClr val="black"/>
                </a:solidFill>
              </a:rPr>
              <a:t>To Thee, Redeemer, King,</a:t>
            </a:r>
          </a:p>
          <a:p>
            <a:pPr lvl="0" algn="ctr" defTabSz="914400">
              <a:lnSpc>
                <a:spcPct val="120000"/>
              </a:lnSpc>
            </a:pPr>
            <a:r>
              <a:rPr lang="en-US" sz="4000" dirty="0">
                <a:solidFill>
                  <a:prstClr val="black"/>
                </a:solidFill>
              </a:rPr>
              <a:t>To whom the lips of children</a:t>
            </a:r>
          </a:p>
          <a:p>
            <a:pPr lvl="0" algn="ctr" defTabSz="914400">
              <a:lnSpc>
                <a:spcPct val="120000"/>
              </a:lnSpc>
            </a:pPr>
            <a:r>
              <a:rPr lang="en-US" sz="4000" dirty="0">
                <a:solidFill>
                  <a:prstClr val="black"/>
                </a:solidFill>
              </a:rPr>
              <a:t>Made sweet hosannas ring:</a:t>
            </a:r>
          </a:p>
          <a:p>
            <a:pPr lvl="0" algn="ctr" defTabSz="914400">
              <a:lnSpc>
                <a:spcPct val="120000"/>
              </a:lnSpc>
            </a:pPr>
            <a:r>
              <a:rPr lang="en-US" sz="4000" dirty="0">
                <a:solidFill>
                  <a:prstClr val="black"/>
                </a:solidFill>
              </a:rPr>
              <a:t>Thou art the King of Israel,</a:t>
            </a:r>
          </a:p>
          <a:p>
            <a:pPr lvl="0" algn="ctr" defTabSz="914400">
              <a:lnSpc>
                <a:spcPct val="120000"/>
              </a:lnSpc>
            </a:pPr>
            <a:r>
              <a:rPr lang="en-US" sz="4000" dirty="0">
                <a:solidFill>
                  <a:prstClr val="black"/>
                </a:solidFill>
              </a:rPr>
              <a:t>Thou David’s royal Son,</a:t>
            </a:r>
          </a:p>
          <a:p>
            <a:pPr lvl="0" algn="ctr" defTabSz="914400">
              <a:lnSpc>
                <a:spcPct val="120000"/>
              </a:lnSpc>
            </a:pPr>
            <a:r>
              <a:rPr lang="en-US" sz="4000" dirty="0">
                <a:solidFill>
                  <a:prstClr val="black"/>
                </a:solidFill>
              </a:rPr>
              <a:t>Who in the Lord’s name </a:t>
            </a:r>
            <a:r>
              <a:rPr lang="en-US" sz="4000" dirty="0" err="1">
                <a:solidFill>
                  <a:prstClr val="black"/>
                </a:solidFill>
              </a:rPr>
              <a:t>comest</a:t>
            </a:r>
            <a:r>
              <a:rPr lang="en-US" sz="4000" dirty="0">
                <a:solidFill>
                  <a:prstClr val="black"/>
                </a:solidFill>
              </a:rPr>
              <a:t>,</a:t>
            </a:r>
          </a:p>
          <a:p>
            <a:pPr lvl="0" algn="ctr" defTabSz="914400">
              <a:lnSpc>
                <a:spcPct val="120000"/>
              </a:lnSpc>
            </a:pPr>
            <a:r>
              <a:rPr lang="en-US" sz="4000" dirty="0">
                <a:solidFill>
                  <a:prstClr val="black"/>
                </a:solidFill>
              </a:rPr>
              <a:t>The King and blessed one!</a:t>
            </a:r>
          </a:p>
        </p:txBody>
      </p:sp>
    </p:spTree>
    <p:extLst>
      <p:ext uri="{BB962C8B-B14F-4D97-AF65-F5344CB8AC3E}">
        <p14:creationId xmlns:p14="http://schemas.microsoft.com/office/powerpoint/2010/main" val="1538501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37438"/>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The company of angels</a:t>
            </a:r>
          </a:p>
          <a:p>
            <a:pPr lvl="0" algn="ctr" defTabSz="914400">
              <a:lnSpc>
                <a:spcPct val="120000"/>
              </a:lnSpc>
            </a:pPr>
            <a:r>
              <a:rPr lang="en-US" sz="4000" dirty="0">
                <a:solidFill>
                  <a:prstClr val="black"/>
                </a:solidFill>
              </a:rPr>
              <a:t>Are praising Thee on high,</a:t>
            </a:r>
          </a:p>
          <a:p>
            <a:pPr lvl="0" algn="ctr" defTabSz="914400">
              <a:lnSpc>
                <a:spcPct val="120000"/>
              </a:lnSpc>
            </a:pPr>
            <a:r>
              <a:rPr lang="en-US" sz="4000" dirty="0">
                <a:solidFill>
                  <a:prstClr val="black"/>
                </a:solidFill>
              </a:rPr>
              <a:t>And mortal men and all things</a:t>
            </a:r>
          </a:p>
          <a:p>
            <a:pPr lvl="0" algn="ctr" defTabSz="914400">
              <a:lnSpc>
                <a:spcPct val="120000"/>
              </a:lnSpc>
            </a:pPr>
            <a:r>
              <a:rPr lang="en-US" sz="4000" dirty="0">
                <a:solidFill>
                  <a:prstClr val="black"/>
                </a:solidFill>
              </a:rPr>
              <a:t>Created make reply:</a:t>
            </a:r>
          </a:p>
          <a:p>
            <a:pPr lvl="0" algn="ctr" defTabSz="914400">
              <a:lnSpc>
                <a:spcPct val="120000"/>
              </a:lnSpc>
            </a:pPr>
            <a:r>
              <a:rPr lang="en-US" sz="4000" dirty="0">
                <a:solidFill>
                  <a:prstClr val="black"/>
                </a:solidFill>
              </a:rPr>
              <a:t>The people of the Hebrews</a:t>
            </a:r>
          </a:p>
          <a:p>
            <a:pPr lvl="0" algn="ctr" defTabSz="914400">
              <a:lnSpc>
                <a:spcPct val="120000"/>
              </a:lnSpc>
            </a:pPr>
            <a:r>
              <a:rPr lang="en-US" sz="4000" dirty="0">
                <a:solidFill>
                  <a:prstClr val="black"/>
                </a:solidFill>
              </a:rPr>
              <a:t>With palms before Thee went;</a:t>
            </a:r>
          </a:p>
          <a:p>
            <a:pPr lvl="0" algn="ctr" defTabSz="914400">
              <a:lnSpc>
                <a:spcPct val="120000"/>
              </a:lnSpc>
            </a:pPr>
            <a:r>
              <a:rPr lang="en-US" sz="4000" dirty="0">
                <a:solidFill>
                  <a:prstClr val="black"/>
                </a:solidFill>
              </a:rPr>
              <a:t>Our praise and prayer and anthems</a:t>
            </a:r>
          </a:p>
          <a:p>
            <a:pPr lvl="0" algn="ctr" defTabSz="914400">
              <a:lnSpc>
                <a:spcPct val="120000"/>
              </a:lnSpc>
            </a:pPr>
            <a:r>
              <a:rPr lang="en-US" sz="4000" dirty="0">
                <a:solidFill>
                  <a:prstClr val="black"/>
                </a:solidFill>
              </a:rPr>
              <a:t>Before Thee we present.</a:t>
            </a:r>
          </a:p>
        </p:txBody>
      </p:sp>
    </p:spTree>
    <p:extLst>
      <p:ext uri="{BB962C8B-B14F-4D97-AF65-F5344CB8AC3E}">
        <p14:creationId xmlns:p14="http://schemas.microsoft.com/office/powerpoint/2010/main" val="4192083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70090"/>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To Thee, before Thy passion,</a:t>
            </a:r>
          </a:p>
          <a:p>
            <a:pPr lvl="0" algn="ctr" defTabSz="914400">
              <a:lnSpc>
                <a:spcPct val="120000"/>
              </a:lnSpc>
            </a:pPr>
            <a:r>
              <a:rPr lang="en-US" sz="4000" dirty="0">
                <a:solidFill>
                  <a:prstClr val="black"/>
                </a:solidFill>
              </a:rPr>
              <a:t>They sang their hymns of praise;</a:t>
            </a:r>
          </a:p>
          <a:p>
            <a:pPr lvl="0" algn="ctr" defTabSz="914400">
              <a:lnSpc>
                <a:spcPct val="120000"/>
              </a:lnSpc>
            </a:pPr>
            <a:r>
              <a:rPr lang="en-US" sz="4000" dirty="0">
                <a:solidFill>
                  <a:prstClr val="black"/>
                </a:solidFill>
              </a:rPr>
              <a:t>To Thee, now high exalted,</a:t>
            </a:r>
          </a:p>
          <a:p>
            <a:pPr lvl="0" algn="ctr" defTabSz="914400">
              <a:lnSpc>
                <a:spcPct val="120000"/>
              </a:lnSpc>
            </a:pPr>
            <a:r>
              <a:rPr lang="en-US" sz="4000" dirty="0">
                <a:solidFill>
                  <a:prstClr val="black"/>
                </a:solidFill>
              </a:rPr>
              <a:t>Our melody we raise:</a:t>
            </a:r>
          </a:p>
          <a:p>
            <a:pPr lvl="0" algn="ctr" defTabSz="914400">
              <a:lnSpc>
                <a:spcPct val="120000"/>
              </a:lnSpc>
            </a:pPr>
            <a:r>
              <a:rPr lang="en-US" sz="4000" dirty="0">
                <a:solidFill>
                  <a:prstClr val="black"/>
                </a:solidFill>
              </a:rPr>
              <a:t>Thou didst </a:t>
            </a:r>
            <a:r>
              <a:rPr lang="en-US" sz="4000">
                <a:solidFill>
                  <a:prstClr val="black"/>
                </a:solidFill>
              </a:rPr>
              <a:t>accept their praises</a:t>
            </a:r>
            <a:endParaRPr lang="en-US" sz="4000" dirty="0">
              <a:solidFill>
                <a:prstClr val="black"/>
              </a:solidFill>
            </a:endParaRPr>
          </a:p>
          <a:p>
            <a:pPr lvl="0" algn="ctr" defTabSz="914400">
              <a:lnSpc>
                <a:spcPct val="120000"/>
              </a:lnSpc>
            </a:pPr>
            <a:r>
              <a:rPr lang="en-US" sz="4000" dirty="0">
                <a:solidFill>
                  <a:prstClr val="black"/>
                </a:solidFill>
              </a:rPr>
              <a:t>Accept the praise we bring,</a:t>
            </a:r>
          </a:p>
          <a:p>
            <a:pPr lvl="0" algn="ctr" defTabSz="914400">
              <a:lnSpc>
                <a:spcPct val="120000"/>
              </a:lnSpc>
            </a:pPr>
            <a:r>
              <a:rPr lang="en-US" sz="4000" dirty="0">
                <a:solidFill>
                  <a:prstClr val="black"/>
                </a:solidFill>
              </a:rPr>
              <a:t>Who in all good </a:t>
            </a:r>
            <a:r>
              <a:rPr lang="en-US" sz="4000" dirty="0" err="1">
                <a:solidFill>
                  <a:prstClr val="black"/>
                </a:solidFill>
              </a:rPr>
              <a:t>delightest</a:t>
            </a:r>
            <a:r>
              <a:rPr lang="en-US" sz="4000" dirty="0">
                <a:solidFill>
                  <a:prstClr val="black"/>
                </a:solidFill>
              </a:rPr>
              <a:t>,</a:t>
            </a:r>
          </a:p>
          <a:p>
            <a:pPr lvl="0" algn="ctr" defTabSz="914400">
              <a:lnSpc>
                <a:spcPct val="120000"/>
              </a:lnSpc>
            </a:pPr>
            <a:r>
              <a:rPr lang="en-US" sz="4000" dirty="0">
                <a:solidFill>
                  <a:prstClr val="black"/>
                </a:solidFill>
              </a:rPr>
              <a:t>Thou good and gracious King!</a:t>
            </a:r>
          </a:p>
        </p:txBody>
      </p:sp>
    </p:spTree>
    <p:extLst>
      <p:ext uri="{BB962C8B-B14F-4D97-AF65-F5344CB8AC3E}">
        <p14:creationId xmlns:p14="http://schemas.microsoft.com/office/powerpoint/2010/main" val="65002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0" y="269108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09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55575" y="990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684566" y="2704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Blessed is He who comes in the name of the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From the house of the Lord we bless You.</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The Lord is God,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And He has made His light shine on us.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07276" y="5627378"/>
            <a:ext cx="2593980" cy="707886"/>
          </a:xfrm>
          <a:prstGeom prst="rect">
            <a:avLst/>
          </a:prstGeom>
        </p:spPr>
        <p:txBody>
          <a:bodyPr wrap="none">
            <a:spAutoFit/>
          </a:bodyPr>
          <a:lstStyle/>
          <a:p>
            <a:pPr lvl="0" algn="ctr" defTabSz="914400"/>
            <a:r>
              <a:rPr lang="en-US" sz="4000" b="1" dirty="0">
                <a:ln w="22225">
                  <a:noFill/>
                </a:ln>
                <a:solidFill>
                  <a:schemeClr val="bg1"/>
                </a:solidFill>
              </a:rPr>
              <a:t>Hymn #248</a:t>
            </a:r>
          </a:p>
        </p:txBody>
      </p:sp>
    </p:spTree>
    <p:extLst>
      <p:ext uri="{BB962C8B-B14F-4D97-AF65-F5344CB8AC3E}">
        <p14:creationId xmlns:p14="http://schemas.microsoft.com/office/powerpoint/2010/main" val="77975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3764"/>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Hosanna, loud hosanna,</a:t>
            </a:r>
          </a:p>
          <a:p>
            <a:pPr lvl="0" algn="ctr" defTabSz="914400">
              <a:lnSpc>
                <a:spcPct val="120000"/>
              </a:lnSpc>
            </a:pPr>
            <a:r>
              <a:rPr lang="en-US" sz="4000" dirty="0">
                <a:solidFill>
                  <a:prstClr val="black"/>
                </a:solidFill>
              </a:rPr>
              <a:t>The little children sang;</a:t>
            </a:r>
          </a:p>
          <a:p>
            <a:pPr lvl="0" algn="ctr" defTabSz="914400">
              <a:lnSpc>
                <a:spcPct val="120000"/>
              </a:lnSpc>
            </a:pPr>
            <a:r>
              <a:rPr lang="en-US" sz="4000" dirty="0">
                <a:solidFill>
                  <a:prstClr val="black"/>
                </a:solidFill>
              </a:rPr>
              <a:t>Through pillared court and temple</a:t>
            </a:r>
          </a:p>
          <a:p>
            <a:pPr lvl="0" algn="ctr" defTabSz="914400">
              <a:lnSpc>
                <a:spcPct val="120000"/>
              </a:lnSpc>
            </a:pPr>
            <a:r>
              <a:rPr lang="en-US" sz="4000" dirty="0">
                <a:solidFill>
                  <a:prstClr val="black"/>
                </a:solidFill>
              </a:rPr>
              <a:t>The lovely anthem rang:</a:t>
            </a:r>
          </a:p>
          <a:p>
            <a:pPr lvl="0" algn="ctr" defTabSz="914400">
              <a:lnSpc>
                <a:spcPct val="120000"/>
              </a:lnSpc>
            </a:pPr>
            <a:r>
              <a:rPr lang="en-US" sz="4000" dirty="0">
                <a:solidFill>
                  <a:prstClr val="black"/>
                </a:solidFill>
              </a:rPr>
              <a:t>To Jesus, who had blessed them</a:t>
            </a:r>
          </a:p>
          <a:p>
            <a:pPr lvl="0" algn="ctr" defTabSz="914400">
              <a:lnSpc>
                <a:spcPct val="120000"/>
              </a:lnSpc>
            </a:pPr>
            <a:r>
              <a:rPr lang="en-US" sz="4000" dirty="0">
                <a:solidFill>
                  <a:prstClr val="black"/>
                </a:solidFill>
              </a:rPr>
              <a:t>Close folded to His breast,</a:t>
            </a:r>
          </a:p>
          <a:p>
            <a:pPr lvl="0" algn="ctr" defTabSz="914400">
              <a:lnSpc>
                <a:spcPct val="120000"/>
              </a:lnSpc>
            </a:pPr>
            <a:r>
              <a:rPr lang="en-US" sz="4000" dirty="0">
                <a:solidFill>
                  <a:prstClr val="black"/>
                </a:solidFill>
              </a:rPr>
              <a:t>The children sang their praises,</a:t>
            </a:r>
          </a:p>
          <a:p>
            <a:pPr lvl="0" algn="ctr" defTabSz="914400">
              <a:lnSpc>
                <a:spcPct val="120000"/>
              </a:lnSpc>
            </a:pPr>
            <a:r>
              <a:rPr lang="en-US" sz="4000" dirty="0">
                <a:solidFill>
                  <a:prstClr val="black"/>
                </a:solidFill>
              </a:rPr>
              <a:t>The simplest and the best.</a:t>
            </a:r>
          </a:p>
        </p:txBody>
      </p:sp>
    </p:spTree>
    <p:extLst>
      <p:ext uri="{BB962C8B-B14F-4D97-AF65-F5344CB8AC3E}">
        <p14:creationId xmlns:p14="http://schemas.microsoft.com/office/powerpoint/2010/main" val="110160056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1416</TotalTime>
  <Words>1155</Words>
  <Application>Microsoft Office PowerPoint</Application>
  <PresentationFormat>On-screen Show (4:3)</PresentationFormat>
  <Paragraphs>142</Paragraphs>
  <Slides>45</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45</vt:i4>
      </vt:variant>
    </vt:vector>
  </HeadingPairs>
  <TitlesOfParts>
    <vt:vector size="58" baseType="lpstr">
      <vt:lpstr>Adobe Caslon Pro Bold</vt:lpstr>
      <vt:lpstr>Adobe Fangsong Std R</vt:lpstr>
      <vt:lpstr>Algerian</vt:lpstr>
      <vt:lpstr>Arial</vt:lpstr>
      <vt:lpstr>Arial </vt:lpstr>
      <vt:lpstr>Arial Black</vt:lpstr>
      <vt:lpstr>Calibri</vt:lpstr>
      <vt:lpstr>Calibri Light</vt:lpstr>
      <vt:lpstr>Perpetua</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Zechariah  2:10-13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68</cp:revision>
  <cp:lastPrinted>2018-09-13T14:22:17Z</cp:lastPrinted>
  <dcterms:created xsi:type="dcterms:W3CDTF">2018-09-07T00:12:33Z</dcterms:created>
  <dcterms:modified xsi:type="dcterms:W3CDTF">2024-03-24T13:03:41Z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