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404" r:id="rId7"/>
  </p:sldMasterIdLst>
  <p:notesMasterIdLst>
    <p:notesMasterId r:id="rId59"/>
  </p:notesMasterIdLst>
  <p:handoutMasterIdLst>
    <p:handoutMasterId r:id="rId60"/>
  </p:handoutMasterIdLst>
  <p:sldIdLst>
    <p:sldId id="2247" r:id="rId8"/>
    <p:sldId id="751" r:id="rId9"/>
    <p:sldId id="2509" r:id="rId10"/>
    <p:sldId id="1163" r:id="rId11"/>
    <p:sldId id="1326" r:id="rId12"/>
    <p:sldId id="1165" r:id="rId13"/>
    <p:sldId id="1400" r:id="rId14"/>
    <p:sldId id="2029" r:id="rId15"/>
    <p:sldId id="2030" r:id="rId16"/>
    <p:sldId id="2031" r:id="rId17"/>
    <p:sldId id="1273" r:id="rId18"/>
    <p:sldId id="1274" r:id="rId19"/>
    <p:sldId id="1275" r:id="rId20"/>
    <p:sldId id="1276" r:id="rId21"/>
    <p:sldId id="1277" r:id="rId22"/>
    <p:sldId id="1278" r:id="rId23"/>
    <p:sldId id="659" r:id="rId24"/>
    <p:sldId id="1143" r:id="rId25"/>
    <p:sldId id="1144" r:id="rId26"/>
    <p:sldId id="1145" r:id="rId27"/>
    <p:sldId id="2499" r:id="rId28"/>
    <p:sldId id="466" r:id="rId29"/>
    <p:sldId id="1402" r:id="rId30"/>
    <p:sldId id="2500" r:id="rId31"/>
    <p:sldId id="388" r:id="rId32"/>
    <p:sldId id="2297" r:id="rId33"/>
    <p:sldId id="1201" r:id="rId34"/>
    <p:sldId id="1167" r:id="rId35"/>
    <p:sldId id="2507" r:id="rId36"/>
    <p:sldId id="2508" r:id="rId37"/>
    <p:sldId id="704" r:id="rId38"/>
    <p:sldId id="705" r:id="rId39"/>
    <p:sldId id="2392" r:id="rId40"/>
    <p:sldId id="256" r:id="rId41"/>
    <p:sldId id="1218" r:id="rId42"/>
    <p:sldId id="1221" r:id="rId43"/>
    <p:sldId id="1222" r:id="rId44"/>
    <p:sldId id="2495" r:id="rId45"/>
    <p:sldId id="687" r:id="rId46"/>
    <p:sldId id="1979" r:id="rId47"/>
    <p:sldId id="625" r:id="rId48"/>
    <p:sldId id="1384" r:id="rId49"/>
    <p:sldId id="1405" r:id="rId50"/>
    <p:sldId id="1848" r:id="rId51"/>
    <p:sldId id="2484" r:id="rId52"/>
    <p:sldId id="257" r:id="rId53"/>
    <p:sldId id="2491" r:id="rId54"/>
    <p:sldId id="2492" r:id="rId55"/>
    <p:sldId id="2493" r:id="rId56"/>
    <p:sldId id="1059" r:id="rId57"/>
    <p:sldId id="1240"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3" d="100"/>
          <a:sy n="63" d="100"/>
        </p:scale>
        <p:origin x="90" y="100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24</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40029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15337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3177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75377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536712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97181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57959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998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63179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884366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845625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4/21/2024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4/21/2024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7435771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tree in a starry sky&#10;&#10;Description automatically generated">
            <a:extLst>
              <a:ext uri="{FF2B5EF4-FFF2-40B4-BE49-F238E27FC236}">
                <a16:creationId xmlns:a16="http://schemas.microsoft.com/office/drawing/2014/main" id="{DC1E525D-DB55-F24B-87CF-DCD8861A3C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8432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April 21,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Jesus, Jesus, How I trust Him!</a:t>
            </a:r>
          </a:p>
          <a:p>
            <a:pPr lvl="0" algn="ctr" defTabSz="914400">
              <a:lnSpc>
                <a:spcPct val="120000"/>
              </a:lnSpc>
            </a:pPr>
            <a:r>
              <a:rPr lang="en-US" sz="4000" dirty="0">
                <a:solidFill>
                  <a:prstClr val="black"/>
                </a:solidFill>
              </a:rPr>
              <a:t>How I've proved Him, o’er and o’er!</a:t>
            </a:r>
          </a:p>
          <a:p>
            <a:pPr lvl="0" algn="ctr" defTabSz="914400">
              <a:lnSpc>
                <a:spcPct val="120000"/>
              </a:lnSpc>
            </a:pPr>
            <a:r>
              <a:rPr lang="en-US" sz="4000" dirty="0">
                <a:solidFill>
                  <a:prstClr val="black"/>
                </a:solidFill>
              </a:rPr>
              <a:t>Jesus, Jesus, precious Jesus!</a:t>
            </a:r>
          </a:p>
          <a:p>
            <a:pPr lvl="0" algn="ctr" defTabSz="914400">
              <a:lnSpc>
                <a:spcPct val="120000"/>
              </a:lnSpc>
            </a:pPr>
            <a:r>
              <a:rPr lang="en-US" sz="4000" dirty="0">
                <a:solidFill>
                  <a:prstClr val="black"/>
                </a:solidFill>
              </a:rPr>
              <a:t>O for grace to trust Him more!</a:t>
            </a:r>
          </a:p>
        </p:txBody>
      </p:sp>
    </p:spTree>
    <p:extLst>
      <p:ext uri="{BB962C8B-B14F-4D97-AF65-F5344CB8AC3E}">
        <p14:creationId xmlns:p14="http://schemas.microsoft.com/office/powerpoint/2010/main" val="131452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How I love to trust in Jesus,</a:t>
            </a:r>
          </a:p>
          <a:p>
            <a:pPr lvl="0" algn="ctr" defTabSz="914400">
              <a:lnSpc>
                <a:spcPct val="120000"/>
              </a:lnSpc>
            </a:pPr>
            <a:r>
              <a:rPr lang="en-US" sz="4000" dirty="0">
                <a:solidFill>
                  <a:prstClr val="black"/>
                </a:solidFill>
              </a:rPr>
              <a:t>Just to trust His cleansing blood,</a:t>
            </a:r>
          </a:p>
          <a:p>
            <a:pPr lvl="0" algn="ctr" defTabSz="914400">
              <a:lnSpc>
                <a:spcPct val="120000"/>
              </a:lnSpc>
            </a:pPr>
            <a:r>
              <a:rPr lang="en-US" sz="4000" dirty="0">
                <a:solidFill>
                  <a:prstClr val="black"/>
                </a:solidFill>
              </a:rPr>
              <a:t>Just in simple faith to plunge me</a:t>
            </a:r>
          </a:p>
          <a:p>
            <a:pPr lvl="0" algn="ctr" defTabSz="914400">
              <a:lnSpc>
                <a:spcPct val="120000"/>
              </a:lnSpc>
            </a:pPr>
            <a:r>
              <a:rPr lang="en-US" sz="4000" dirty="0">
                <a:solidFill>
                  <a:prstClr val="black"/>
                </a:solidFill>
              </a:rPr>
              <a:t>‘Neath the healing, cleansing flood!</a:t>
            </a:r>
          </a:p>
        </p:txBody>
      </p:sp>
    </p:spTree>
    <p:extLst>
      <p:ext uri="{BB962C8B-B14F-4D97-AF65-F5344CB8AC3E}">
        <p14:creationId xmlns:p14="http://schemas.microsoft.com/office/powerpoint/2010/main" val="156693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Jesus, Jesus, How I trust Him!</a:t>
            </a:r>
          </a:p>
          <a:p>
            <a:pPr lvl="0" algn="ctr" defTabSz="914400">
              <a:lnSpc>
                <a:spcPct val="120000"/>
              </a:lnSpc>
            </a:pPr>
            <a:r>
              <a:rPr lang="en-US" sz="4000" dirty="0">
                <a:solidFill>
                  <a:prstClr val="black"/>
                </a:solidFill>
              </a:rPr>
              <a:t>How I've proved Him, o’er and o’er!</a:t>
            </a:r>
          </a:p>
          <a:p>
            <a:pPr lvl="0" algn="ctr" defTabSz="914400">
              <a:lnSpc>
                <a:spcPct val="120000"/>
              </a:lnSpc>
            </a:pPr>
            <a:r>
              <a:rPr lang="en-US" sz="4000" dirty="0">
                <a:solidFill>
                  <a:prstClr val="black"/>
                </a:solidFill>
              </a:rPr>
              <a:t>Jesus, Jesus, precious Jesus!</a:t>
            </a:r>
          </a:p>
          <a:p>
            <a:pPr lvl="0" algn="ctr" defTabSz="914400">
              <a:lnSpc>
                <a:spcPct val="120000"/>
              </a:lnSpc>
            </a:pPr>
            <a:r>
              <a:rPr lang="en-US" sz="4000" dirty="0">
                <a:solidFill>
                  <a:prstClr val="black"/>
                </a:solidFill>
              </a:rPr>
              <a:t>O for grace to trust Him more!</a:t>
            </a:r>
          </a:p>
        </p:txBody>
      </p:sp>
    </p:spTree>
    <p:extLst>
      <p:ext uri="{BB962C8B-B14F-4D97-AF65-F5344CB8AC3E}">
        <p14:creationId xmlns:p14="http://schemas.microsoft.com/office/powerpoint/2010/main" val="21588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Yes, I’ve learned to trust in Jesus,</a:t>
            </a:r>
          </a:p>
          <a:p>
            <a:pPr lvl="0" algn="ctr" defTabSz="914400">
              <a:lnSpc>
                <a:spcPct val="120000"/>
              </a:lnSpc>
            </a:pPr>
            <a:r>
              <a:rPr lang="en-US" sz="4000" dirty="0">
                <a:solidFill>
                  <a:prstClr val="black"/>
                </a:solidFill>
              </a:rPr>
              <a:t>And from sin and self to cease,</a:t>
            </a:r>
          </a:p>
          <a:p>
            <a:pPr lvl="0" algn="ctr" defTabSz="914400">
              <a:lnSpc>
                <a:spcPct val="120000"/>
              </a:lnSpc>
            </a:pPr>
            <a:r>
              <a:rPr lang="en-US" sz="4000" dirty="0">
                <a:solidFill>
                  <a:prstClr val="black"/>
                </a:solidFill>
              </a:rPr>
              <a:t>Now from Jesus simply taking</a:t>
            </a:r>
          </a:p>
          <a:p>
            <a:pPr lvl="0" algn="ctr" defTabSz="914400">
              <a:lnSpc>
                <a:spcPct val="120000"/>
              </a:lnSpc>
            </a:pPr>
            <a:r>
              <a:rPr lang="en-US" sz="4000" dirty="0">
                <a:solidFill>
                  <a:prstClr val="black"/>
                </a:solidFill>
              </a:rPr>
              <a:t>Life and rest and joy and peace.</a:t>
            </a:r>
          </a:p>
        </p:txBody>
      </p:sp>
    </p:spTree>
    <p:extLst>
      <p:ext uri="{BB962C8B-B14F-4D97-AF65-F5344CB8AC3E}">
        <p14:creationId xmlns:p14="http://schemas.microsoft.com/office/powerpoint/2010/main" val="788313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Jesus, Jesus, How I trust Him!</a:t>
            </a:r>
          </a:p>
          <a:p>
            <a:pPr lvl="0" algn="ctr" defTabSz="914400">
              <a:lnSpc>
                <a:spcPct val="120000"/>
              </a:lnSpc>
            </a:pPr>
            <a:r>
              <a:rPr lang="en-US" sz="4000" dirty="0">
                <a:solidFill>
                  <a:prstClr val="black"/>
                </a:solidFill>
              </a:rPr>
              <a:t>How I've proved Him, o’er and o’er!</a:t>
            </a:r>
          </a:p>
          <a:p>
            <a:pPr lvl="0" algn="ctr" defTabSz="914400">
              <a:lnSpc>
                <a:spcPct val="120000"/>
              </a:lnSpc>
            </a:pPr>
            <a:r>
              <a:rPr lang="en-US" sz="4000" dirty="0">
                <a:solidFill>
                  <a:prstClr val="black"/>
                </a:solidFill>
              </a:rPr>
              <a:t>Jesus, Jesus, precious Jesus!</a:t>
            </a:r>
          </a:p>
          <a:p>
            <a:pPr lvl="0" algn="ctr" defTabSz="914400">
              <a:lnSpc>
                <a:spcPct val="120000"/>
              </a:lnSpc>
            </a:pPr>
            <a:r>
              <a:rPr lang="en-US" sz="4000" dirty="0">
                <a:solidFill>
                  <a:prstClr val="black"/>
                </a:solidFill>
              </a:rPr>
              <a:t>O for grace to trust Him more!</a:t>
            </a:r>
          </a:p>
        </p:txBody>
      </p:sp>
    </p:spTree>
    <p:extLst>
      <p:ext uri="{BB962C8B-B14F-4D97-AF65-F5344CB8AC3E}">
        <p14:creationId xmlns:p14="http://schemas.microsoft.com/office/powerpoint/2010/main" val="193729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I’m so glad I learned to trust Him,</a:t>
            </a:r>
          </a:p>
          <a:p>
            <a:pPr lvl="0" algn="ctr" defTabSz="914400">
              <a:lnSpc>
                <a:spcPct val="120000"/>
              </a:lnSpc>
            </a:pPr>
            <a:r>
              <a:rPr lang="en-US" sz="4000" dirty="0">
                <a:solidFill>
                  <a:prstClr val="black"/>
                </a:solidFill>
              </a:rPr>
              <a:t>Precious Jesus, Savior, Friend;</a:t>
            </a:r>
          </a:p>
          <a:p>
            <a:pPr lvl="0" algn="ctr" defTabSz="914400">
              <a:lnSpc>
                <a:spcPct val="120000"/>
              </a:lnSpc>
            </a:pPr>
            <a:r>
              <a:rPr lang="en-US" sz="4000" dirty="0">
                <a:solidFill>
                  <a:prstClr val="black"/>
                </a:solidFill>
              </a:rPr>
              <a:t>And I know that He is with me,</a:t>
            </a:r>
          </a:p>
          <a:p>
            <a:pPr lvl="0" algn="ctr" defTabSz="914400">
              <a:lnSpc>
                <a:spcPct val="120000"/>
              </a:lnSpc>
            </a:pPr>
            <a:r>
              <a:rPr lang="en-US" sz="4000" dirty="0">
                <a:solidFill>
                  <a:prstClr val="black"/>
                </a:solidFill>
              </a:rPr>
              <a:t>He’ll be with me to the end.</a:t>
            </a:r>
          </a:p>
        </p:txBody>
      </p:sp>
    </p:spTree>
    <p:extLst>
      <p:ext uri="{BB962C8B-B14F-4D97-AF65-F5344CB8AC3E}">
        <p14:creationId xmlns:p14="http://schemas.microsoft.com/office/powerpoint/2010/main" val="35195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Jesus, Jesus, How I trust Him!</a:t>
            </a:r>
          </a:p>
          <a:p>
            <a:pPr lvl="0" algn="ctr" defTabSz="914400">
              <a:lnSpc>
                <a:spcPct val="120000"/>
              </a:lnSpc>
            </a:pPr>
            <a:r>
              <a:rPr lang="en-US" sz="4000" dirty="0">
                <a:solidFill>
                  <a:prstClr val="black"/>
                </a:solidFill>
              </a:rPr>
              <a:t>How I've proved Him, o’er and o’er!</a:t>
            </a:r>
          </a:p>
          <a:p>
            <a:pPr lvl="0" algn="ctr" defTabSz="914400">
              <a:lnSpc>
                <a:spcPct val="120000"/>
              </a:lnSpc>
            </a:pPr>
            <a:r>
              <a:rPr lang="en-US" sz="4000" dirty="0">
                <a:solidFill>
                  <a:prstClr val="black"/>
                </a:solidFill>
              </a:rPr>
              <a:t>Jesus, Jesus, precious Jesus!</a:t>
            </a:r>
          </a:p>
          <a:p>
            <a:pPr lvl="0" algn="ctr" defTabSz="914400">
              <a:lnSpc>
                <a:spcPct val="120000"/>
              </a:lnSpc>
            </a:pPr>
            <a:r>
              <a:rPr lang="en-US" sz="4000" dirty="0">
                <a:solidFill>
                  <a:prstClr val="black"/>
                </a:solidFill>
              </a:rPr>
              <a:t>O for grace to trust Him more!</a:t>
            </a:r>
          </a:p>
        </p:txBody>
      </p:sp>
    </p:spTree>
    <p:extLst>
      <p:ext uri="{BB962C8B-B14F-4D97-AF65-F5344CB8AC3E}">
        <p14:creationId xmlns:p14="http://schemas.microsoft.com/office/powerpoint/2010/main" val="282698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5AE66-37F8-4500-98B6-D87F12694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65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9265" cy="6858000"/>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b" anchorCtr="0">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05F1-E42B-48AF-A3C6-F3DE6F1C8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 y="0"/>
            <a:ext cx="9144000" cy="6858000"/>
          </a:xfrm>
          <a:prstGeom prst="rect">
            <a:avLst/>
          </a:prstGeom>
        </p:spPr>
      </p:pic>
      <p:sp>
        <p:nvSpPr>
          <p:cNvPr id="4" name="Title 3"/>
          <p:cNvSpPr>
            <a:spLocks noGrp="1"/>
          </p:cNvSpPr>
          <p:nvPr>
            <p:ph type="title"/>
          </p:nvPr>
        </p:nvSpPr>
        <p:spPr>
          <a:xfrm>
            <a:off x="1524000" y="1524000"/>
            <a:ext cx="6369424" cy="3810000"/>
          </a:xfrm>
        </p:spPr>
        <p:txBody>
          <a:bodyPr>
            <a:noAutofit/>
          </a:bodyPr>
          <a:lstStyle/>
          <a:p>
            <a:r>
              <a:rPr lang="en-US" sz="8800" b="1" dirty="0">
                <a:ln w="28575">
                  <a:solidFill>
                    <a:schemeClr val="tx1"/>
                  </a:solidFill>
                </a:ln>
                <a:solidFill>
                  <a:schemeClr val="bg1"/>
                </a:solidFill>
              </a:rPr>
              <a:t>Prayer</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029751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6746"/>
            <a:ext cx="8991600" cy="67550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a:ea typeface="+mn-ea"/>
                <a:cs typeface="+mn-cs"/>
              </a:rPr>
              <a:t>Heavenly Father, we praise You for Your grace.  Once dead in our sins, You extended Your merciful love to us and we are now made alive together in Christ.  Yet we confess that we are still prone at times to follow the desires of our own flesh, and for this we are sorry.  Please forgive our forgetfulness of Your gracious love.  Since Christ died for us, He has been judged in our place and punished for our sins.  May we now, in faith, fully identify with Christ's perfect righteousness, simply by trusting in Him.  We gratefully pray this in Jesus' name.  Amen.</a:t>
            </a:r>
          </a:p>
        </p:txBody>
      </p:sp>
    </p:spTree>
    <p:extLst>
      <p:ext uri="{BB962C8B-B14F-4D97-AF65-F5344CB8AC3E}">
        <p14:creationId xmlns:p14="http://schemas.microsoft.com/office/powerpoint/2010/main" val="292959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0BD0-2E8E-4D40-B5C1-40C5BF7E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51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1" y="84037"/>
            <a:ext cx="5486399" cy="54023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2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Lord, Here Am I</a:t>
            </a:r>
          </a:p>
        </p:txBody>
      </p:sp>
    </p:spTree>
    <p:extLst>
      <p:ext uri="{BB962C8B-B14F-4D97-AF65-F5344CB8AC3E}">
        <p14:creationId xmlns:p14="http://schemas.microsoft.com/office/powerpoint/2010/main" val="28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63C34-B339-4FAD-9423-97352A20F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905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6575"/>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67110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F28B5-07D4-43EA-A71A-E151CFDF9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75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ox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0"/>
          <a:stretch/>
        </p:blipFill>
        <p:spPr bwMode="auto">
          <a:xfrm>
            <a:off x="-38100" y="0"/>
            <a:ext cx="9220200" cy="6934201"/>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4191000" y="2706469"/>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grass, plant&#10;&#10;Description automatically generated">
            <a:extLst>
              <a:ext uri="{FF2B5EF4-FFF2-40B4-BE49-F238E27FC236}">
                <a16:creationId xmlns:a16="http://schemas.microsoft.com/office/drawing/2014/main" id="{D5C8BF5A-D759-4393-9F94-21C0914FED80}"/>
              </a:ext>
            </a:extLst>
          </p:cNvPr>
          <p:cNvPicPr>
            <a:picLocks noChangeAspect="1"/>
          </p:cNvPicPr>
          <p:nvPr/>
        </p:nvPicPr>
        <p:blipFill rotWithShape="1">
          <a:blip r:embed="rId2">
            <a:extLst>
              <a:ext uri="{28A0092B-C50C-407E-A947-70E740481C1C}">
                <a14:useLocalDpi xmlns:a14="http://schemas.microsoft.com/office/drawing/2010/main" val="0"/>
              </a:ext>
            </a:extLst>
          </a:blip>
          <a:srcRect t="18"/>
          <a:stretch/>
        </p:blipFill>
        <p:spPr>
          <a:xfrm>
            <a:off x="20" y="1282"/>
            <a:ext cx="9143980" cy="6856718"/>
          </a:xfrm>
          <a:prstGeom prst="rect">
            <a:avLst/>
          </a:prstGeom>
        </p:spPr>
      </p:pic>
    </p:spTree>
    <p:extLst>
      <p:ext uri="{BB962C8B-B14F-4D97-AF65-F5344CB8AC3E}">
        <p14:creationId xmlns:p14="http://schemas.microsoft.com/office/powerpoint/2010/main" val="4184615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96214" y="79801"/>
            <a:ext cx="8551572"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me, O blessed thought!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words with heavenly comfort fraught!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Whate’er I do,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where’er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I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Still ’tis God’s hand that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He leadeth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68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47072" y="-83305"/>
            <a:ext cx="8049856" cy="701730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Lord, I would clasp Thy hand in mine,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Nor ever murmur nor repine;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Content whatever lot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Since ’tis my God that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824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0760" y="90567"/>
            <a:ext cx="8242479"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when my task on earth is done,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by Thy grace the victory’s won,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Even death’s cold wave I will not flee,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Still God through Jordan leadeth me.</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leadeth,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By His own hand He leadeth 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His faithful follower I would 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by His hand He leadeth me.</a:t>
            </a:r>
          </a:p>
        </p:txBody>
      </p:sp>
    </p:spTree>
    <p:extLst>
      <p:ext uri="{BB962C8B-B14F-4D97-AF65-F5344CB8AC3E}">
        <p14:creationId xmlns:p14="http://schemas.microsoft.com/office/powerpoint/2010/main" val="4254626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7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Psalm 23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 </a:t>
            </a:r>
          </a:p>
        </p:txBody>
      </p:sp>
    </p:spTree>
    <p:extLst>
      <p:ext uri="{BB962C8B-B14F-4D97-AF65-F5344CB8AC3E}">
        <p14:creationId xmlns:p14="http://schemas.microsoft.com/office/powerpoint/2010/main" val="31679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Hear us, Shepherd of Israel,</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Awaken Your might; come and save us.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6325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Lord is my shepherd, I lack nothing. </a:t>
            </a:r>
            <a:r>
              <a:rPr lang="en-US" sz="2800" baseline="50000" dirty="0">
                <a:solidFill>
                  <a:prstClr val="black"/>
                </a:solidFill>
                <a:latin typeface="Calibri"/>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He makes me lie down in green pastures, he leads me beside quiet waters,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he refreshes my soul. He guides me along the right paths for his name’s sake. </a:t>
            </a:r>
            <a:r>
              <a:rPr lang="en-US" sz="2800" baseline="50000" dirty="0">
                <a:solidFill>
                  <a:prstClr val="black"/>
                </a:solidFill>
                <a:latin typeface="Calibri"/>
              </a:rPr>
              <a:t>4</a:t>
            </a:r>
            <a:r>
              <a:rPr kumimoji="0" lang="en-US" sz="3500" b="0" i="0" u="none" strike="noStrike" kern="1200" cap="none" spc="0" normalizeH="0" baseline="0" noProof="0" dirty="0">
                <a:ln>
                  <a:noFill/>
                </a:ln>
                <a:solidFill>
                  <a:prstClr val="black"/>
                </a:solidFill>
                <a:effectLst/>
                <a:uLnTx/>
                <a:uFillTx/>
                <a:latin typeface="Calibri"/>
                <a:ea typeface="+mn-ea"/>
                <a:cs typeface="+mn-cs"/>
              </a:rPr>
              <a:t>Even though I walk through the darkest valley, I will fear no evil, for you are with me; your rod and your staff, they comfort me. </a:t>
            </a:r>
            <a:r>
              <a:rPr lang="en-US" sz="2800" baseline="50000" dirty="0">
                <a:solidFill>
                  <a:prstClr val="black"/>
                </a:solidFill>
                <a:latin typeface="Calibri"/>
              </a:rPr>
              <a:t>5</a:t>
            </a:r>
            <a:r>
              <a:rPr kumimoji="0" lang="en-US" sz="3500" b="0" i="0" u="none" strike="noStrike" kern="1200" cap="none" spc="0" normalizeH="0" baseline="0" noProof="0" dirty="0">
                <a:ln>
                  <a:noFill/>
                </a:ln>
                <a:solidFill>
                  <a:prstClr val="black"/>
                </a:solidFill>
                <a:effectLst/>
                <a:uLnTx/>
                <a:uFillTx/>
                <a:latin typeface="Calibri"/>
                <a:ea typeface="+mn-ea"/>
                <a:cs typeface="+mn-cs"/>
              </a:rPr>
              <a:t>You prepare a table before me in the presence of my enemies. You anoint my head with oil; my cup overflows. </a:t>
            </a:r>
            <a:r>
              <a:rPr lang="en-US" sz="2800" baseline="50000" dirty="0">
                <a:solidFill>
                  <a:prstClr val="black"/>
                </a:solidFill>
                <a:latin typeface="Calibri"/>
              </a:rPr>
              <a:t>6</a:t>
            </a:r>
            <a:r>
              <a:rPr kumimoji="0" lang="en-US" sz="3500" b="0" i="0" u="none" strike="noStrike" kern="1200" cap="none" spc="0" normalizeH="0" baseline="0" noProof="0" dirty="0">
                <a:ln>
                  <a:noFill/>
                </a:ln>
                <a:solidFill>
                  <a:prstClr val="black"/>
                </a:solidFill>
                <a:effectLst/>
                <a:uLnTx/>
                <a:uFillTx/>
                <a:latin typeface="Calibri"/>
                <a:ea typeface="+mn-ea"/>
                <a:cs typeface="+mn-cs"/>
              </a:rPr>
              <a:t>Surely your goodness and love will follow me all the days of my life, and I will dwell in the house of the Lord forever.</a:t>
            </a:r>
          </a:p>
        </p:txBody>
      </p:sp>
    </p:spTree>
    <p:extLst>
      <p:ext uri="{BB962C8B-B14F-4D97-AF65-F5344CB8AC3E}">
        <p14:creationId xmlns:p14="http://schemas.microsoft.com/office/powerpoint/2010/main" val="334156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John 14:6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2512874"/>
            <a:ext cx="889635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Jesus answered, “I am the way and the truth and the life. No one comes to the Father except through me.</a:t>
            </a:r>
          </a:p>
        </p:txBody>
      </p:sp>
    </p:spTree>
    <p:extLst>
      <p:ext uri="{BB962C8B-B14F-4D97-AF65-F5344CB8AC3E}">
        <p14:creationId xmlns:p14="http://schemas.microsoft.com/office/powerpoint/2010/main" val="2488737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holding a sheep&#10;&#10;Description automatically generated">
            <a:extLst>
              <a:ext uri="{FF2B5EF4-FFF2-40B4-BE49-F238E27FC236}">
                <a16:creationId xmlns:a16="http://schemas.microsoft.com/office/drawing/2014/main" id="{D0AC264C-8330-A50B-D09F-522268B34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It’s A Jungle Out there</a:t>
            </a:r>
          </a:p>
        </p:txBody>
      </p:sp>
    </p:spTree>
    <p:extLst>
      <p:ext uri="{BB962C8B-B14F-4D97-AF65-F5344CB8AC3E}">
        <p14:creationId xmlns:p14="http://schemas.microsoft.com/office/powerpoint/2010/main" val="306633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lhouette of a person with his arms out in front of a cross&#10;&#10;Description automatically generated">
            <a:extLst>
              <a:ext uri="{FF2B5EF4-FFF2-40B4-BE49-F238E27FC236}">
                <a16:creationId xmlns:a16="http://schemas.microsoft.com/office/drawing/2014/main" id="{9B5EA00B-9953-8CE7-D48A-D582999AF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438400" y="1828800"/>
            <a:ext cx="3200401" cy="707886"/>
          </a:xfrm>
          <a:prstGeom prst="rect">
            <a:avLst/>
          </a:prstGeom>
          <a:noFill/>
        </p:spPr>
        <p:txBody>
          <a:bodyPr wrap="square" rtlCol="0">
            <a:spAutoFit/>
          </a:bodyPr>
          <a:lstStyle/>
          <a:p>
            <a:pPr algn="ctr"/>
            <a:r>
              <a:rPr lang="en-US" sz="4000" b="1" dirty="0">
                <a:solidFill>
                  <a:schemeClr val="bg1"/>
                </a:solidFill>
              </a:rPr>
              <a:t>Hymn #408</a:t>
            </a:r>
          </a:p>
        </p:txBody>
      </p:sp>
      <p:sp>
        <p:nvSpPr>
          <p:cNvPr id="6" name="TextBox 5"/>
          <p:cNvSpPr txBox="1"/>
          <p:nvPr/>
        </p:nvSpPr>
        <p:spPr>
          <a:xfrm>
            <a:off x="6781800" y="6096000"/>
            <a:ext cx="2172390" cy="523220"/>
          </a:xfrm>
          <a:prstGeom prst="rect">
            <a:avLst/>
          </a:prstGeom>
          <a:noFill/>
        </p:spPr>
        <p:txBody>
          <a:bodyPr wrap="none" rtlCol="0">
            <a:spAutoFit/>
          </a:bodyPr>
          <a:lstStyle/>
          <a:p>
            <a:r>
              <a:rPr lang="en-US" sz="2800" b="1" dirty="0">
                <a:solidFill>
                  <a:schemeClr val="bg1"/>
                </a:solidFill>
              </a:rPr>
              <a:t>CCLI# 245077</a:t>
            </a:r>
          </a:p>
        </p:txBody>
      </p:sp>
    </p:spTree>
    <p:extLst>
      <p:ext uri="{BB962C8B-B14F-4D97-AF65-F5344CB8AC3E}">
        <p14:creationId xmlns:p14="http://schemas.microsoft.com/office/powerpoint/2010/main" val="351825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5952399"/>
          </a:xfrm>
          <a:prstGeom prst="rect">
            <a:avLst/>
          </a:prstGeom>
        </p:spPr>
        <p:txBody>
          <a:bodyPr wrap="square">
            <a:spAutoFit/>
          </a:bodyPr>
          <a:lstStyle/>
          <a:p>
            <a:pPr algn="ctr">
              <a:lnSpc>
                <a:spcPct val="120000"/>
              </a:lnSpc>
            </a:pPr>
            <a:r>
              <a:rPr lang="en-US" sz="4000" dirty="0"/>
              <a:t>All to Jesus I surrender,</a:t>
            </a:r>
          </a:p>
          <a:p>
            <a:pPr algn="ctr">
              <a:lnSpc>
                <a:spcPct val="120000"/>
              </a:lnSpc>
            </a:pPr>
            <a:r>
              <a:rPr lang="en-US" sz="4000" dirty="0"/>
              <a:t>All to Him I freely give;</a:t>
            </a:r>
          </a:p>
          <a:p>
            <a:pPr algn="ctr">
              <a:lnSpc>
                <a:spcPct val="120000"/>
              </a:lnSpc>
            </a:pPr>
            <a:r>
              <a:rPr lang="en-US" sz="4000" dirty="0"/>
              <a:t>I will ever love and trust Him,</a:t>
            </a:r>
          </a:p>
          <a:p>
            <a:pPr algn="ctr">
              <a:lnSpc>
                <a:spcPct val="120000"/>
              </a:lnSpc>
            </a:pPr>
            <a:r>
              <a:rPr lang="en-US" sz="4000" dirty="0"/>
              <a:t>In His presence daily live.</a:t>
            </a:r>
          </a:p>
          <a:p>
            <a:pPr algn="ctr">
              <a:lnSpc>
                <a:spcPct val="120000"/>
              </a:lnSpc>
            </a:pPr>
            <a:endParaRPr lang="en-US" sz="4000" dirty="0"/>
          </a:p>
          <a:p>
            <a:pPr algn="ctr">
              <a:lnSpc>
                <a:spcPct val="120000"/>
              </a:lnSpc>
            </a:pPr>
            <a:r>
              <a:rPr lang="en-US" sz="4000" dirty="0"/>
              <a:t>I surrender all, I surrender all,</a:t>
            </a:r>
          </a:p>
          <a:p>
            <a:pPr algn="ctr">
              <a:lnSpc>
                <a:spcPct val="120000"/>
              </a:lnSpc>
            </a:pPr>
            <a:r>
              <a:rPr lang="en-US" sz="4000" dirty="0"/>
              <a:t>All to The, my blessed Savior,</a:t>
            </a:r>
          </a:p>
          <a:p>
            <a:pPr algn="ctr">
              <a:lnSpc>
                <a:spcPct val="120000"/>
              </a:lnSpc>
            </a:pPr>
            <a:r>
              <a:rPr lang="en-US" sz="4000" dirty="0"/>
              <a:t>I surrender all.</a:t>
            </a:r>
          </a:p>
        </p:txBody>
      </p:sp>
    </p:spTree>
    <p:extLst>
      <p:ext uri="{BB962C8B-B14F-4D97-AF65-F5344CB8AC3E}">
        <p14:creationId xmlns:p14="http://schemas.microsoft.com/office/powerpoint/2010/main" val="3312484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5952399"/>
          </a:xfrm>
          <a:prstGeom prst="rect">
            <a:avLst/>
          </a:prstGeom>
        </p:spPr>
        <p:txBody>
          <a:bodyPr wrap="square">
            <a:spAutoFit/>
          </a:bodyPr>
          <a:lstStyle/>
          <a:p>
            <a:pPr algn="ctr">
              <a:lnSpc>
                <a:spcPct val="120000"/>
              </a:lnSpc>
            </a:pPr>
            <a:r>
              <a:rPr lang="en-US" sz="4000" dirty="0"/>
              <a:t>All to Jesus I surrender,</a:t>
            </a:r>
          </a:p>
          <a:p>
            <a:pPr algn="ctr">
              <a:lnSpc>
                <a:spcPct val="120000"/>
              </a:lnSpc>
            </a:pPr>
            <a:r>
              <a:rPr lang="en-US" sz="4000" dirty="0"/>
              <a:t>Humbly at His feet I bow,</a:t>
            </a:r>
          </a:p>
          <a:p>
            <a:pPr algn="ctr">
              <a:lnSpc>
                <a:spcPct val="120000"/>
              </a:lnSpc>
            </a:pPr>
            <a:r>
              <a:rPr lang="en-US" sz="4000" dirty="0"/>
              <a:t>Worldly pleasures all forsaken,</a:t>
            </a:r>
          </a:p>
          <a:p>
            <a:pPr algn="ctr">
              <a:lnSpc>
                <a:spcPct val="120000"/>
              </a:lnSpc>
            </a:pPr>
            <a:r>
              <a:rPr lang="en-US" sz="4000" dirty="0"/>
              <a:t>Take me, Jesus, take me now.</a:t>
            </a:r>
          </a:p>
          <a:p>
            <a:pPr algn="ctr">
              <a:lnSpc>
                <a:spcPct val="120000"/>
              </a:lnSpc>
            </a:pPr>
            <a:endParaRPr lang="en-US" sz="4000" dirty="0"/>
          </a:p>
          <a:p>
            <a:pPr algn="ctr">
              <a:lnSpc>
                <a:spcPct val="120000"/>
              </a:lnSpc>
            </a:pPr>
            <a:r>
              <a:rPr lang="en-US" sz="4000" dirty="0"/>
              <a:t>I surrender all, I surrender all,</a:t>
            </a:r>
          </a:p>
          <a:p>
            <a:pPr algn="ctr">
              <a:lnSpc>
                <a:spcPct val="120000"/>
              </a:lnSpc>
            </a:pPr>
            <a:r>
              <a:rPr lang="en-US" sz="4000" dirty="0"/>
              <a:t>All to Thee, my blessed Savior,</a:t>
            </a:r>
          </a:p>
          <a:p>
            <a:pPr algn="ctr">
              <a:lnSpc>
                <a:spcPct val="120000"/>
              </a:lnSpc>
            </a:pPr>
            <a:r>
              <a:rPr lang="en-US" sz="4000" dirty="0"/>
              <a:t>I surrender all.</a:t>
            </a:r>
          </a:p>
        </p:txBody>
      </p:sp>
    </p:spTree>
    <p:extLst>
      <p:ext uri="{BB962C8B-B14F-4D97-AF65-F5344CB8AC3E}">
        <p14:creationId xmlns:p14="http://schemas.microsoft.com/office/powerpoint/2010/main" val="1377620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5952399"/>
          </a:xfrm>
          <a:prstGeom prst="rect">
            <a:avLst/>
          </a:prstGeom>
        </p:spPr>
        <p:txBody>
          <a:bodyPr wrap="square">
            <a:spAutoFit/>
          </a:bodyPr>
          <a:lstStyle/>
          <a:p>
            <a:pPr algn="ctr">
              <a:lnSpc>
                <a:spcPct val="120000"/>
              </a:lnSpc>
            </a:pPr>
            <a:r>
              <a:rPr lang="en-US" sz="4000" dirty="0"/>
              <a:t>All to Jesus I surrender,</a:t>
            </a:r>
          </a:p>
          <a:p>
            <a:pPr algn="ctr">
              <a:lnSpc>
                <a:spcPct val="120000"/>
              </a:lnSpc>
            </a:pPr>
            <a:r>
              <a:rPr lang="en-US" sz="4000" dirty="0"/>
              <a:t>Make me, Savior, wholly Thine.</a:t>
            </a:r>
          </a:p>
          <a:p>
            <a:pPr algn="ctr">
              <a:lnSpc>
                <a:spcPct val="120000"/>
              </a:lnSpc>
            </a:pPr>
            <a:r>
              <a:rPr lang="en-US" sz="4000" dirty="0"/>
              <a:t>Let me fell the Holy Spirit,</a:t>
            </a:r>
          </a:p>
          <a:p>
            <a:pPr algn="ctr">
              <a:lnSpc>
                <a:spcPct val="120000"/>
              </a:lnSpc>
            </a:pPr>
            <a:r>
              <a:rPr lang="en-US" sz="4000" dirty="0"/>
              <a:t>Truly know that Thou art mine.</a:t>
            </a:r>
          </a:p>
          <a:p>
            <a:pPr algn="ctr">
              <a:lnSpc>
                <a:spcPct val="120000"/>
              </a:lnSpc>
            </a:pPr>
            <a:endParaRPr lang="en-US" sz="4000" dirty="0"/>
          </a:p>
          <a:p>
            <a:pPr algn="ctr">
              <a:lnSpc>
                <a:spcPct val="120000"/>
              </a:lnSpc>
            </a:pPr>
            <a:r>
              <a:rPr lang="en-US" sz="4000" dirty="0"/>
              <a:t>I surrender all, I surrender all,</a:t>
            </a:r>
          </a:p>
          <a:p>
            <a:pPr algn="ctr">
              <a:lnSpc>
                <a:spcPct val="120000"/>
              </a:lnSpc>
            </a:pPr>
            <a:r>
              <a:rPr lang="en-US" sz="4000" dirty="0"/>
              <a:t>All to Thee, my blessed Savior,</a:t>
            </a:r>
          </a:p>
          <a:p>
            <a:pPr algn="ctr">
              <a:lnSpc>
                <a:spcPct val="120000"/>
              </a:lnSpc>
            </a:pPr>
            <a:r>
              <a:rPr lang="en-US" sz="4000" dirty="0"/>
              <a:t>I surrender all.</a:t>
            </a:r>
          </a:p>
        </p:txBody>
      </p:sp>
    </p:spTree>
    <p:extLst>
      <p:ext uri="{BB962C8B-B14F-4D97-AF65-F5344CB8AC3E}">
        <p14:creationId xmlns:p14="http://schemas.microsoft.com/office/powerpoint/2010/main" val="596822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5952399"/>
          </a:xfrm>
          <a:prstGeom prst="rect">
            <a:avLst/>
          </a:prstGeom>
        </p:spPr>
        <p:txBody>
          <a:bodyPr wrap="square">
            <a:spAutoFit/>
          </a:bodyPr>
          <a:lstStyle/>
          <a:p>
            <a:pPr algn="ctr">
              <a:lnSpc>
                <a:spcPct val="120000"/>
              </a:lnSpc>
            </a:pPr>
            <a:r>
              <a:rPr lang="en-US" sz="4000" dirty="0"/>
              <a:t>All to Jesus I surrender,</a:t>
            </a:r>
          </a:p>
          <a:p>
            <a:pPr algn="ctr">
              <a:lnSpc>
                <a:spcPct val="120000"/>
              </a:lnSpc>
            </a:pPr>
            <a:r>
              <a:rPr lang="en-US" sz="4000" dirty="0"/>
              <a:t>Lord, I gave myself to Thee;</a:t>
            </a:r>
          </a:p>
          <a:p>
            <a:pPr algn="ctr">
              <a:lnSpc>
                <a:spcPct val="120000"/>
              </a:lnSpc>
            </a:pPr>
            <a:r>
              <a:rPr lang="en-US" sz="4000" dirty="0"/>
              <a:t>Fill me with Thy love and power,</a:t>
            </a:r>
          </a:p>
          <a:p>
            <a:pPr algn="ctr">
              <a:lnSpc>
                <a:spcPct val="120000"/>
              </a:lnSpc>
            </a:pPr>
            <a:r>
              <a:rPr lang="en-US" sz="4000" dirty="0"/>
              <a:t>Let Thy blessing fall on me.</a:t>
            </a:r>
          </a:p>
          <a:p>
            <a:pPr algn="ctr">
              <a:lnSpc>
                <a:spcPct val="120000"/>
              </a:lnSpc>
            </a:pPr>
            <a:endParaRPr lang="en-US" sz="4000" dirty="0"/>
          </a:p>
          <a:p>
            <a:pPr algn="ctr">
              <a:lnSpc>
                <a:spcPct val="120000"/>
              </a:lnSpc>
            </a:pPr>
            <a:r>
              <a:rPr lang="en-US" sz="4000" dirty="0"/>
              <a:t>I surrender all, I surrender all,</a:t>
            </a:r>
          </a:p>
          <a:p>
            <a:pPr algn="ctr">
              <a:lnSpc>
                <a:spcPct val="120000"/>
              </a:lnSpc>
            </a:pPr>
            <a:r>
              <a:rPr lang="en-US" sz="4000" dirty="0"/>
              <a:t>All </a:t>
            </a:r>
            <a:r>
              <a:rPr lang="en-US" sz="4000"/>
              <a:t>to Thee, </a:t>
            </a:r>
            <a:r>
              <a:rPr lang="en-US" sz="4000" dirty="0"/>
              <a:t>my blessed Savior,</a:t>
            </a:r>
          </a:p>
          <a:p>
            <a:pPr algn="ctr">
              <a:lnSpc>
                <a:spcPct val="120000"/>
              </a:lnSpc>
            </a:pPr>
            <a:r>
              <a:rPr lang="en-US" sz="4000" dirty="0"/>
              <a:t>I surrender all.</a:t>
            </a:r>
          </a:p>
        </p:txBody>
      </p:sp>
    </p:spTree>
    <p:extLst>
      <p:ext uri="{BB962C8B-B14F-4D97-AF65-F5344CB8AC3E}">
        <p14:creationId xmlns:p14="http://schemas.microsoft.com/office/powerpoint/2010/main" val="337537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Return to us, God Almighty!</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Look down from heaven and see!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077809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Restore us, Lord God Almighty;</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Make Your face shine on us, that we may be saved.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5166"/>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404853" y="3429000"/>
            <a:ext cx="2334293" cy="707886"/>
          </a:xfrm>
          <a:prstGeom prst="rect">
            <a:avLst/>
          </a:prstGeom>
        </p:spPr>
        <p:txBody>
          <a:bodyPr wrap="none">
            <a:spAutoFit/>
          </a:bodyPr>
          <a:lstStyle/>
          <a:p>
            <a:pPr lvl="0" algn="ctr" defTabSz="914400"/>
            <a:r>
              <a:rPr lang="en-US" sz="4000" b="1" dirty="0">
                <a:ln w="22225">
                  <a:noFill/>
                </a:ln>
                <a:solidFill>
                  <a:schemeClr val="bg1"/>
                </a:solidFill>
              </a:rPr>
              <a:t>Hymn #91</a:t>
            </a:r>
          </a:p>
        </p:txBody>
      </p:sp>
    </p:spTree>
    <p:extLst>
      <p:ext uri="{BB962C8B-B14F-4D97-AF65-F5344CB8AC3E}">
        <p14:creationId xmlns:p14="http://schemas.microsoft.com/office/powerpoint/2010/main" val="67066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3046988"/>
          </a:xfrm>
          <a:prstGeom prst="rect">
            <a:avLst/>
          </a:prstGeom>
          <a:noFill/>
        </p:spPr>
        <p:txBody>
          <a:bodyPr wrap="square" rtlCol="0">
            <a:spAutoFit/>
          </a:bodyPr>
          <a:lstStyle/>
          <a:p>
            <a:pPr lvl="0" algn="ctr" defTabSz="914400">
              <a:lnSpc>
                <a:spcPct val="120000"/>
              </a:lnSpc>
            </a:pPr>
            <a:r>
              <a:rPr lang="en-US" sz="4000" dirty="0">
                <a:solidFill>
                  <a:prstClr val="black"/>
                </a:solidFill>
              </a:rPr>
              <a:t>‘Tis so sweet to trust in Jesus,</a:t>
            </a:r>
          </a:p>
          <a:p>
            <a:pPr lvl="0" algn="ctr" defTabSz="914400">
              <a:lnSpc>
                <a:spcPct val="120000"/>
              </a:lnSpc>
            </a:pPr>
            <a:r>
              <a:rPr lang="en-US" sz="4000" dirty="0">
                <a:solidFill>
                  <a:prstClr val="black"/>
                </a:solidFill>
              </a:rPr>
              <a:t>Just to take Him at His word,</a:t>
            </a:r>
          </a:p>
          <a:p>
            <a:pPr lvl="0" algn="ctr" defTabSz="914400">
              <a:lnSpc>
                <a:spcPct val="120000"/>
              </a:lnSpc>
            </a:pPr>
            <a:r>
              <a:rPr lang="en-US" sz="4000" dirty="0">
                <a:solidFill>
                  <a:prstClr val="black"/>
                </a:solidFill>
              </a:rPr>
              <a:t>Just to rest upon His promise,</a:t>
            </a:r>
          </a:p>
          <a:p>
            <a:pPr lvl="0" algn="ctr" defTabSz="914400">
              <a:lnSpc>
                <a:spcPct val="120000"/>
              </a:lnSpc>
            </a:pPr>
            <a:r>
              <a:rPr lang="en-US" sz="4000" dirty="0">
                <a:solidFill>
                  <a:prstClr val="black"/>
                </a:solidFill>
              </a:rPr>
              <a:t>Just to know, “Thus saith the Lord.”</a:t>
            </a:r>
          </a:p>
        </p:txBody>
      </p:sp>
    </p:spTree>
    <p:extLst>
      <p:ext uri="{BB962C8B-B14F-4D97-AF65-F5344CB8AC3E}">
        <p14:creationId xmlns:p14="http://schemas.microsoft.com/office/powerpoint/2010/main" val="3165536502"/>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1808</TotalTime>
  <Words>1260</Words>
  <Application>Microsoft Office PowerPoint</Application>
  <PresentationFormat>On-screen Show (4:3)</PresentationFormat>
  <Paragraphs>173</Paragraphs>
  <Slides>51</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51</vt:i4>
      </vt:variant>
    </vt:vector>
  </HeadingPairs>
  <TitlesOfParts>
    <vt:vector size="63" baseType="lpstr">
      <vt:lpstr>Adobe Caslon Pro Bold</vt:lpstr>
      <vt:lpstr>Adobe Fangsong Std R</vt:lpstr>
      <vt:lpstr>Arial</vt:lpstr>
      <vt:lpstr>Arial </vt:lpstr>
      <vt:lpstr>Arial Black</vt:lpstr>
      <vt:lpstr>Calibri</vt:lpstr>
      <vt:lpstr>Calibri Light</vt:lpstr>
      <vt:lpstr>Perpetua</vt:lpstr>
      <vt:lpstr>3_Office Theme</vt:lpstr>
      <vt:lpstr>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Psalm 23 (NIV)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75</cp:revision>
  <cp:lastPrinted>2018-09-13T14:22:17Z</cp:lastPrinted>
  <dcterms:created xsi:type="dcterms:W3CDTF">2018-09-07T00:12:33Z</dcterms:created>
  <dcterms:modified xsi:type="dcterms:W3CDTF">2024-04-21T13:06:41Z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