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4"/>
    <p:sldMasterId id="2147484356" r:id="rId5"/>
    <p:sldMasterId id="2147484368" r:id="rId6"/>
    <p:sldMasterId id="2147484380" r:id="rId7"/>
  </p:sldMasterIdLst>
  <p:notesMasterIdLst>
    <p:notesMasterId r:id="rId63"/>
  </p:notesMasterIdLst>
  <p:handoutMasterIdLst>
    <p:handoutMasterId r:id="rId64"/>
  </p:handoutMasterIdLst>
  <p:sldIdLst>
    <p:sldId id="2247" r:id="rId8"/>
    <p:sldId id="2410" r:id="rId9"/>
    <p:sldId id="2275" r:id="rId10"/>
    <p:sldId id="791" r:id="rId11"/>
    <p:sldId id="1163" r:id="rId12"/>
    <p:sldId id="1326" r:id="rId13"/>
    <p:sldId id="1165" r:id="rId14"/>
    <p:sldId id="1400" r:id="rId15"/>
    <p:sldId id="1157" r:id="rId16"/>
    <p:sldId id="1228" r:id="rId17"/>
    <p:sldId id="1273" r:id="rId18"/>
    <p:sldId id="1274" r:id="rId19"/>
    <p:sldId id="1279" r:id="rId20"/>
    <p:sldId id="1275" r:id="rId21"/>
    <p:sldId id="1280" r:id="rId22"/>
    <p:sldId id="1466" r:id="rId23"/>
    <p:sldId id="1143" r:id="rId24"/>
    <p:sldId id="1144" r:id="rId25"/>
    <p:sldId id="1145" r:id="rId26"/>
    <p:sldId id="1464" r:id="rId27"/>
    <p:sldId id="466" r:id="rId28"/>
    <p:sldId id="2399" r:id="rId29"/>
    <p:sldId id="1402" r:id="rId30"/>
    <p:sldId id="1463" r:id="rId31"/>
    <p:sldId id="388" r:id="rId32"/>
    <p:sldId id="2297" r:id="rId33"/>
    <p:sldId id="1201" r:id="rId34"/>
    <p:sldId id="1167" r:id="rId35"/>
    <p:sldId id="1462" r:id="rId36"/>
    <p:sldId id="1060" r:id="rId37"/>
    <p:sldId id="704" r:id="rId38"/>
    <p:sldId id="705" r:id="rId39"/>
    <p:sldId id="2200" r:id="rId40"/>
    <p:sldId id="2405" r:id="rId41"/>
    <p:sldId id="257" r:id="rId42"/>
    <p:sldId id="2409" r:id="rId43"/>
    <p:sldId id="2392" r:id="rId44"/>
    <p:sldId id="687" r:id="rId45"/>
    <p:sldId id="1979" r:id="rId46"/>
    <p:sldId id="2406" r:id="rId47"/>
    <p:sldId id="625" r:id="rId48"/>
    <p:sldId id="1384" r:id="rId49"/>
    <p:sldId id="2407" r:id="rId50"/>
    <p:sldId id="2408" r:id="rId51"/>
    <p:sldId id="1405" r:id="rId52"/>
    <p:sldId id="1848" r:id="rId53"/>
    <p:sldId id="1414" r:id="rId54"/>
    <p:sldId id="269" r:id="rId55"/>
    <p:sldId id="270" r:id="rId56"/>
    <p:sldId id="271" r:id="rId57"/>
    <p:sldId id="272" r:id="rId58"/>
    <p:sldId id="273" r:id="rId59"/>
    <p:sldId id="274" r:id="rId60"/>
    <p:sldId id="1467" r:id="rId61"/>
    <p:sldId id="1240"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B6122-32A1-456B-9754-B766562D20D0}" v="1" dt="2024-01-19T21:08:06.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541" autoAdjust="0"/>
  </p:normalViewPr>
  <p:slideViewPr>
    <p:cSldViewPr>
      <p:cViewPr varScale="1">
        <p:scale>
          <a:sx n="60" d="100"/>
          <a:sy n="60" d="100"/>
        </p:scale>
        <p:origin x="84" y="64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el Green Church Pastor" userId="539b5add-cf89-4167-92a3-5a03b55a9e8f" providerId="ADAL" clId="{03AB6122-32A1-456B-9754-B766562D20D0}"/>
    <pc:docChg chg="addSld modSld sldOrd">
      <pc:chgData name="Level Green Church Pastor" userId="539b5add-cf89-4167-92a3-5a03b55a9e8f" providerId="ADAL" clId="{03AB6122-32A1-456B-9754-B766562D20D0}" dt="2024-01-19T21:22:00.407" v="3"/>
      <pc:docMkLst>
        <pc:docMk/>
      </pc:docMkLst>
      <pc:sldChg chg="add">
        <pc:chgData name="Level Green Church Pastor" userId="539b5add-cf89-4167-92a3-5a03b55a9e8f" providerId="ADAL" clId="{03AB6122-32A1-456B-9754-B766562D20D0}" dt="2024-01-19T21:08:06.450" v="0"/>
        <pc:sldMkLst>
          <pc:docMk/>
          <pc:sldMk cId="312002522" sldId="2409"/>
        </pc:sldMkLst>
      </pc:sldChg>
      <pc:sldChg chg="new ord">
        <pc:chgData name="Level Green Church Pastor" userId="539b5add-cf89-4167-92a3-5a03b55a9e8f" providerId="ADAL" clId="{03AB6122-32A1-456B-9754-B766562D20D0}" dt="2024-01-19T21:22:00.407" v="3"/>
        <pc:sldMkLst>
          <pc:docMk/>
          <pc:sldMk cId="1853244678" sldId="24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40432F5A-6917-444E-B41D-A52F496341BF}"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24</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25</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83AB573-CC88-4154-99CD-B89E0BD4C0E1}" type="slidenum">
              <a:rPr lang="en-US" smtClean="0"/>
              <a:pPr/>
              <a:t>52</a:t>
            </a:fld>
            <a:endParaRPr lang="en-US" dirty="0"/>
          </a:p>
        </p:txBody>
      </p:sp>
    </p:spTree>
    <p:extLst>
      <p:ext uri="{BB962C8B-B14F-4D97-AF65-F5344CB8AC3E}">
        <p14:creationId xmlns:p14="http://schemas.microsoft.com/office/powerpoint/2010/main" val="372104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83026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88360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52800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716555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B9F39-4558-4209-B956-05264AEE6A1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63468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9F39-4558-4209-B956-05264AEE6A1A}"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27599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B9F39-4558-4209-B956-05264AEE6A1A}"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98207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B9F39-4558-4209-B956-05264AEE6A1A}"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36651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B9F39-4558-4209-B956-05264AEE6A1A}"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9084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408611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74338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9F39-4558-4209-B956-05264AEE6A1A}" type="datetimeFigureOut">
              <a:rPr lang="en-US" smtClean="0"/>
              <a:t>1/21/2024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166E-EAC4-485E-9692-431F459BEA25}" type="slidenum">
              <a:rPr lang="en-US" smtClean="0"/>
              <a:t>‹#›</a:t>
            </a:fld>
            <a:endParaRPr lang="en-US"/>
          </a:p>
        </p:txBody>
      </p:sp>
    </p:spTree>
    <p:extLst>
      <p:ext uri="{BB962C8B-B14F-4D97-AF65-F5344CB8AC3E}">
        <p14:creationId xmlns:p14="http://schemas.microsoft.com/office/powerpoint/2010/main" val="157730405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1/21/2024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video" Target="https://www.youtube.com/embed/HxfFiHYQnrs?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Ephesians 2:13 | Spiritual words, Bible verses quotes, Ephesians">
            <a:extLst>
              <a:ext uri="{FF2B5EF4-FFF2-40B4-BE49-F238E27FC236}">
                <a16:creationId xmlns:a16="http://schemas.microsoft.com/office/drawing/2014/main" id="{D2E28A56-727D-8663-8394-5D09F35F4C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39956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January 21,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60796"/>
            <a:ext cx="7772400" cy="3736407"/>
          </a:xfrm>
          <a:prstGeom prst="rect">
            <a:avLst/>
          </a:prstGeom>
        </p:spPr>
        <p:txBody>
          <a:bodyPr wrap="square">
            <a:spAutoFit/>
          </a:bodyPr>
          <a:lstStyle/>
          <a:p>
            <a:pPr algn="ctr">
              <a:lnSpc>
                <a:spcPct val="120000"/>
              </a:lnSpc>
            </a:pPr>
            <a:r>
              <a:rPr lang="en-US" sz="4000" dirty="0"/>
              <a:t>Blessed assurance, Jesus is mine!</a:t>
            </a:r>
          </a:p>
          <a:p>
            <a:pPr algn="ctr">
              <a:lnSpc>
                <a:spcPct val="120000"/>
              </a:lnSpc>
            </a:pPr>
            <a:r>
              <a:rPr lang="en-US" sz="4000" dirty="0"/>
              <a:t>O what a foretaste of glory divine!</a:t>
            </a:r>
          </a:p>
          <a:p>
            <a:pPr algn="ctr">
              <a:lnSpc>
                <a:spcPct val="120000"/>
              </a:lnSpc>
            </a:pPr>
            <a:r>
              <a:rPr lang="en-US" sz="4000" dirty="0"/>
              <a:t>Heir of salvation, purchase of God,</a:t>
            </a:r>
          </a:p>
          <a:p>
            <a:pPr algn="ctr">
              <a:lnSpc>
                <a:spcPct val="120000"/>
              </a:lnSpc>
            </a:pPr>
            <a:r>
              <a:rPr lang="en-US" sz="4000" dirty="0"/>
              <a:t>Born of His Spirit,</a:t>
            </a:r>
          </a:p>
          <a:p>
            <a:pPr algn="ctr">
              <a:lnSpc>
                <a:spcPct val="120000"/>
              </a:lnSpc>
            </a:pPr>
            <a:r>
              <a:rPr lang="en-US" sz="4000" dirty="0"/>
              <a:t>Washed in His blood.</a:t>
            </a:r>
          </a:p>
        </p:txBody>
      </p:sp>
    </p:spTree>
    <p:extLst>
      <p:ext uri="{BB962C8B-B14F-4D97-AF65-F5344CB8AC3E}">
        <p14:creationId xmlns:p14="http://schemas.microsoft.com/office/powerpoint/2010/main" val="1972448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30128"/>
            <a:ext cx="7772400" cy="2997744"/>
          </a:xfrm>
          <a:prstGeom prst="rect">
            <a:avLst/>
          </a:prstGeom>
        </p:spPr>
        <p:txBody>
          <a:bodyPr wrap="square">
            <a:spAutoFit/>
          </a:bodyPr>
          <a:lstStyle/>
          <a:p>
            <a:pPr algn="ctr">
              <a:lnSpc>
                <a:spcPct val="120000"/>
              </a:lnSpc>
            </a:pPr>
            <a:r>
              <a:rPr lang="en-US" sz="4000" dirty="0"/>
              <a:t>This is my story, this is my song,</a:t>
            </a:r>
          </a:p>
          <a:p>
            <a:pPr algn="ctr">
              <a:lnSpc>
                <a:spcPct val="120000"/>
              </a:lnSpc>
            </a:pPr>
            <a:r>
              <a:rPr lang="en-US" sz="4000" dirty="0"/>
              <a:t>Praising my Savior all the day long;</a:t>
            </a:r>
          </a:p>
          <a:p>
            <a:pPr algn="ctr">
              <a:lnSpc>
                <a:spcPct val="120000"/>
              </a:lnSpc>
            </a:pPr>
            <a:r>
              <a:rPr lang="en-US" sz="4000" dirty="0"/>
              <a:t>This is my story, this is my song,</a:t>
            </a:r>
          </a:p>
          <a:p>
            <a:pPr algn="ctr">
              <a:lnSpc>
                <a:spcPct val="120000"/>
              </a:lnSpc>
            </a:pPr>
            <a:r>
              <a:rPr lang="en-US" sz="4000" dirty="0"/>
              <a:t>Praising my Savior all the day long.</a:t>
            </a:r>
          </a:p>
        </p:txBody>
      </p:sp>
    </p:spTree>
    <p:extLst>
      <p:ext uri="{BB962C8B-B14F-4D97-AF65-F5344CB8AC3E}">
        <p14:creationId xmlns:p14="http://schemas.microsoft.com/office/powerpoint/2010/main" val="303007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930128"/>
            <a:ext cx="8458200" cy="3736407"/>
          </a:xfrm>
          <a:prstGeom prst="rect">
            <a:avLst/>
          </a:prstGeom>
        </p:spPr>
        <p:txBody>
          <a:bodyPr wrap="square">
            <a:spAutoFit/>
          </a:bodyPr>
          <a:lstStyle/>
          <a:p>
            <a:pPr algn="ctr">
              <a:lnSpc>
                <a:spcPct val="120000"/>
              </a:lnSpc>
            </a:pPr>
            <a:r>
              <a:rPr lang="en-US" sz="4000" dirty="0"/>
              <a:t>Perfect submission, perfect delight,</a:t>
            </a:r>
          </a:p>
          <a:p>
            <a:pPr algn="ctr">
              <a:lnSpc>
                <a:spcPct val="120000"/>
              </a:lnSpc>
            </a:pPr>
            <a:r>
              <a:rPr lang="en-US" sz="4000" dirty="0"/>
              <a:t>Visions of rapture </a:t>
            </a:r>
          </a:p>
          <a:p>
            <a:pPr algn="ctr">
              <a:lnSpc>
                <a:spcPct val="120000"/>
              </a:lnSpc>
            </a:pPr>
            <a:r>
              <a:rPr lang="en-US" sz="4000"/>
              <a:t>Now </a:t>
            </a:r>
            <a:r>
              <a:rPr lang="en-US" sz="4000" dirty="0"/>
              <a:t>burst on my sight;</a:t>
            </a:r>
          </a:p>
          <a:p>
            <a:pPr algn="ctr">
              <a:lnSpc>
                <a:spcPct val="120000"/>
              </a:lnSpc>
            </a:pPr>
            <a:r>
              <a:rPr lang="en-US" sz="4000" dirty="0"/>
              <a:t>Angels descending bring from above</a:t>
            </a:r>
          </a:p>
          <a:p>
            <a:pPr algn="ctr">
              <a:lnSpc>
                <a:spcPct val="120000"/>
              </a:lnSpc>
            </a:pPr>
            <a:r>
              <a:rPr lang="en-US" sz="4000" dirty="0"/>
              <a:t>Echoes of mercy, whispers of love.</a:t>
            </a:r>
          </a:p>
        </p:txBody>
      </p:sp>
    </p:spTree>
    <p:extLst>
      <p:ext uri="{BB962C8B-B14F-4D97-AF65-F5344CB8AC3E}">
        <p14:creationId xmlns:p14="http://schemas.microsoft.com/office/powerpoint/2010/main" val="32838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30128"/>
            <a:ext cx="7772400" cy="2997744"/>
          </a:xfrm>
          <a:prstGeom prst="rect">
            <a:avLst/>
          </a:prstGeom>
        </p:spPr>
        <p:txBody>
          <a:bodyPr wrap="square">
            <a:spAutoFit/>
          </a:bodyPr>
          <a:lstStyle/>
          <a:p>
            <a:pPr algn="ctr">
              <a:lnSpc>
                <a:spcPct val="120000"/>
              </a:lnSpc>
            </a:pPr>
            <a:r>
              <a:rPr lang="en-US" sz="4000" dirty="0"/>
              <a:t>This is my story, this is my song,</a:t>
            </a:r>
          </a:p>
          <a:p>
            <a:pPr algn="ctr">
              <a:lnSpc>
                <a:spcPct val="120000"/>
              </a:lnSpc>
            </a:pPr>
            <a:r>
              <a:rPr lang="en-US" sz="4000" dirty="0"/>
              <a:t>Praising my Savior all the day long;</a:t>
            </a:r>
          </a:p>
          <a:p>
            <a:pPr algn="ctr">
              <a:lnSpc>
                <a:spcPct val="120000"/>
              </a:lnSpc>
            </a:pPr>
            <a:r>
              <a:rPr lang="en-US" sz="4000" dirty="0"/>
              <a:t>This is my story, this is my song,</a:t>
            </a:r>
          </a:p>
          <a:p>
            <a:pPr algn="ctr">
              <a:lnSpc>
                <a:spcPct val="120000"/>
              </a:lnSpc>
            </a:pPr>
            <a:r>
              <a:rPr lang="en-US" sz="4000" dirty="0"/>
              <a:t>Praising my Savior all the day long.</a:t>
            </a:r>
          </a:p>
        </p:txBody>
      </p:sp>
    </p:spTree>
    <p:extLst>
      <p:ext uri="{BB962C8B-B14F-4D97-AF65-F5344CB8AC3E}">
        <p14:creationId xmlns:p14="http://schemas.microsoft.com/office/powerpoint/2010/main" val="376920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30128"/>
            <a:ext cx="8686800" cy="2997744"/>
          </a:xfrm>
          <a:prstGeom prst="rect">
            <a:avLst/>
          </a:prstGeom>
        </p:spPr>
        <p:txBody>
          <a:bodyPr wrap="square">
            <a:spAutoFit/>
          </a:bodyPr>
          <a:lstStyle/>
          <a:p>
            <a:pPr algn="ctr">
              <a:lnSpc>
                <a:spcPct val="120000"/>
              </a:lnSpc>
            </a:pPr>
            <a:r>
              <a:rPr lang="en-US" sz="4000" dirty="0"/>
              <a:t>Perfect submission, all is at rest,</a:t>
            </a:r>
          </a:p>
          <a:p>
            <a:pPr algn="ctr">
              <a:lnSpc>
                <a:spcPct val="120000"/>
              </a:lnSpc>
            </a:pPr>
            <a:r>
              <a:rPr lang="en-US" sz="4000" dirty="0"/>
              <a:t>I in my Savior am happy and blest;</a:t>
            </a:r>
          </a:p>
          <a:p>
            <a:pPr algn="ctr">
              <a:lnSpc>
                <a:spcPct val="120000"/>
              </a:lnSpc>
            </a:pPr>
            <a:r>
              <a:rPr lang="en-US" sz="4000" dirty="0"/>
              <a:t>Watching and waiting, looking above,</a:t>
            </a:r>
          </a:p>
          <a:p>
            <a:pPr algn="ctr">
              <a:lnSpc>
                <a:spcPct val="120000"/>
              </a:lnSpc>
            </a:pPr>
            <a:r>
              <a:rPr lang="en-US" sz="4000" dirty="0"/>
              <a:t>Filled with His goodness, lost in His love.</a:t>
            </a:r>
          </a:p>
        </p:txBody>
      </p:sp>
    </p:spTree>
    <p:extLst>
      <p:ext uri="{BB962C8B-B14F-4D97-AF65-F5344CB8AC3E}">
        <p14:creationId xmlns:p14="http://schemas.microsoft.com/office/powerpoint/2010/main" val="425935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30128"/>
            <a:ext cx="7772400" cy="2997744"/>
          </a:xfrm>
          <a:prstGeom prst="rect">
            <a:avLst/>
          </a:prstGeom>
        </p:spPr>
        <p:txBody>
          <a:bodyPr wrap="square">
            <a:spAutoFit/>
          </a:bodyPr>
          <a:lstStyle/>
          <a:p>
            <a:pPr algn="ctr">
              <a:lnSpc>
                <a:spcPct val="120000"/>
              </a:lnSpc>
            </a:pPr>
            <a:r>
              <a:rPr lang="en-US" sz="4000" dirty="0"/>
              <a:t>This is my story, this is my song,</a:t>
            </a:r>
          </a:p>
          <a:p>
            <a:pPr algn="ctr">
              <a:lnSpc>
                <a:spcPct val="120000"/>
              </a:lnSpc>
            </a:pPr>
            <a:r>
              <a:rPr lang="en-US" sz="4000" dirty="0"/>
              <a:t>Praising my Savior all the day long;</a:t>
            </a:r>
          </a:p>
          <a:p>
            <a:pPr algn="ctr">
              <a:lnSpc>
                <a:spcPct val="120000"/>
              </a:lnSpc>
            </a:pPr>
            <a:r>
              <a:rPr lang="en-US" sz="4000" dirty="0"/>
              <a:t>This is my story, this is my song,</a:t>
            </a:r>
          </a:p>
          <a:p>
            <a:pPr algn="ctr">
              <a:lnSpc>
                <a:spcPct val="120000"/>
              </a:lnSpc>
            </a:pPr>
            <a:r>
              <a:rPr lang="en-US" sz="4000" dirty="0"/>
              <a:t>Praising my Savior all the day long.</a:t>
            </a:r>
          </a:p>
        </p:txBody>
      </p:sp>
    </p:spTree>
    <p:extLst>
      <p:ext uri="{BB962C8B-B14F-4D97-AF65-F5344CB8AC3E}">
        <p14:creationId xmlns:p14="http://schemas.microsoft.com/office/powerpoint/2010/main" val="6986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F2D6-09C5-45DE-BA63-DDE33171D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solidFill>
                    <a:prstClr val="black"/>
                  </a:solidFill>
                </a:ln>
                <a:solidFill>
                  <a:prstClr val="white"/>
                </a:solidFill>
                <a:effectLst>
                  <a:outerShdw blurRad="812800" dist="304800" dir="3480000" algn="tr" rotWithShape="0">
                    <a:prstClr val="black"/>
                  </a:outerShdw>
                </a:effectLst>
                <a:uLnTx/>
                <a:uFillTx/>
                <a:latin typeface="Algerian" panose="04020705040A02060702" pitchFamily="82" charset="0"/>
                <a:ea typeface="+mn-ea"/>
                <a:cs typeface="+mn-cs"/>
              </a:rPr>
              <a:t>The Apostles’ Creed</a:t>
            </a:r>
          </a:p>
        </p:txBody>
      </p:sp>
    </p:spTree>
    <p:extLst>
      <p:ext uri="{BB962C8B-B14F-4D97-AF65-F5344CB8AC3E}">
        <p14:creationId xmlns:p14="http://schemas.microsoft.com/office/powerpoint/2010/main" val="162782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85E5CD-E6DC-398F-30FC-AB9E2A781B15}"/>
              </a:ext>
            </a:extLst>
          </p:cNvPr>
          <p:cNvSpPr txBox="1"/>
          <p:nvPr/>
        </p:nvSpPr>
        <p:spPr>
          <a:xfrm>
            <a:off x="3505200" y="2844968"/>
            <a:ext cx="2209800" cy="1015663"/>
          </a:xfrm>
          <a:prstGeom prst="rect">
            <a:avLst/>
          </a:prstGeom>
          <a:noFill/>
        </p:spPr>
        <p:txBody>
          <a:bodyPr wrap="square" rtlCol="0">
            <a:spAutoFit/>
          </a:bodyPr>
          <a:lstStyle/>
          <a:p>
            <a:r>
              <a:rPr lang="en-US" sz="6000" dirty="0">
                <a:solidFill>
                  <a:schemeClr val="bg1"/>
                </a:solidFill>
              </a:rPr>
              <a:t>VIDEO</a:t>
            </a:r>
          </a:p>
        </p:txBody>
      </p:sp>
      <p:pic>
        <p:nvPicPr>
          <p:cNvPr id="4" name="Online Media 3" title="Family 101 Promo">
            <a:hlinkClick r:id="" action="ppaction://media"/>
            <a:extLst>
              <a:ext uri="{FF2B5EF4-FFF2-40B4-BE49-F238E27FC236}">
                <a16:creationId xmlns:a16="http://schemas.microsoft.com/office/drawing/2014/main" id="{3CD6877C-7899-F342-ED66-18BE8B514F56}"/>
              </a:ext>
            </a:extLst>
          </p:cNvPr>
          <p:cNvPicPr>
            <a:picLocks noRot="1" noChangeAspect="1"/>
          </p:cNvPicPr>
          <p:nvPr>
            <a:videoFile r:link="rId1"/>
          </p:nvPr>
        </p:nvPicPr>
        <p:blipFill>
          <a:blip r:embed="rId3"/>
          <a:stretch>
            <a:fillRect/>
          </a:stretch>
        </p:blipFill>
        <p:spPr>
          <a:xfrm>
            <a:off x="0" y="846138"/>
            <a:ext cx="9144000" cy="5165725"/>
          </a:xfrm>
          <a:prstGeom prst="rect">
            <a:avLst/>
          </a:prstGeom>
        </p:spPr>
      </p:pic>
    </p:spTree>
    <p:extLst>
      <p:ext uri="{BB962C8B-B14F-4D97-AF65-F5344CB8AC3E}">
        <p14:creationId xmlns:p14="http://schemas.microsoft.com/office/powerpoint/2010/main" val="18532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F4A44-DCA0-4737-A72F-1FAB93F79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4676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198152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24095"/>
            <a:ext cx="8991600" cy="632910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Lord God, how glad we are for Your unending mercies and grace! Because we are now in Christ, we have miraculously become a chosen and holy people. Yet, we confess that we often forget just how deeply loved we are in Jesus. Please forgive us for taking that love lightly. May we grow in spiritual maturity and faithfully forgive each other as the Lord has forgiven us. Dress us daily in the wardrobe of tenderhearted mercy, kindness, humility, gentleness and patience. </a:t>
            </a:r>
          </a:p>
        </p:txBody>
      </p:sp>
    </p:spTree>
    <p:extLst>
      <p:ext uri="{BB962C8B-B14F-4D97-AF65-F5344CB8AC3E}">
        <p14:creationId xmlns:p14="http://schemas.microsoft.com/office/powerpoint/2010/main" val="292959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409344"/>
            <a:ext cx="8991600" cy="193405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May we love consistently in the manner that You love. Help us to do so, all for Your glory, we pray in Jesus’ name. Amen.</a:t>
            </a:r>
          </a:p>
        </p:txBody>
      </p:sp>
    </p:spTree>
    <p:extLst>
      <p:ext uri="{BB962C8B-B14F-4D97-AF65-F5344CB8AC3E}">
        <p14:creationId xmlns:p14="http://schemas.microsoft.com/office/powerpoint/2010/main" val="99262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382E22-7B86-43D3-8B84-CEA01CA21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160"/>
            <a:ext cx="9191158" cy="689216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w="38100">
                  <a:solidFill>
                    <a:prstClr val="black"/>
                  </a:solidFill>
                </a:ln>
                <a:solidFill>
                  <a:prstClr val="white"/>
                </a:solidFill>
                <a:effectLst/>
                <a:uLnTx/>
                <a:uFillTx/>
                <a:latin typeface="Arial "/>
                <a:ea typeface="+mn-ea"/>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altLang="en-US" sz="3600" b="1" i="0" u="none" strike="noStrike" kern="1200" cap="none" spc="0" normalizeH="0" baseline="0" noProof="0" dirty="0">
                <a:ln w="12700">
                  <a:solidFill>
                    <a:prstClr val="black"/>
                  </a:solidFill>
                </a:ln>
                <a:solidFill>
                  <a:prstClr val="white"/>
                </a:solidFill>
                <a:effectLst/>
                <a:uLnTx/>
                <a:uFillTx/>
                <a:latin typeface="Arial "/>
                <a:ea typeface="+mn-ea"/>
                <a:cs typeface="+mn-cs"/>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271802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626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Give Me Oil in My Lamp</a:t>
            </a:r>
          </a:p>
        </p:txBody>
      </p:sp>
    </p:spTree>
    <p:extLst>
      <p:ext uri="{BB962C8B-B14F-4D97-AF65-F5344CB8AC3E}">
        <p14:creationId xmlns:p14="http://schemas.microsoft.com/office/powerpoint/2010/main" val="289918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534F03-0BC2-4A98-89B4-D4455084EBF2}"/>
              </a:ext>
            </a:extLst>
          </p:cNvPr>
          <p:cNvPicPr>
            <a:picLocks noChangeAspect="1"/>
          </p:cNvPicPr>
          <p:nvPr/>
        </p:nvPicPr>
        <p:blipFill rotWithShape="1">
          <a:blip r:embed="rId2">
            <a:extLst>
              <a:ext uri="{28A0092B-C50C-407E-A947-70E740481C1C}">
                <a14:useLocalDpi xmlns:a14="http://schemas.microsoft.com/office/drawing/2010/main" val="0"/>
              </a:ext>
            </a:extLst>
          </a:blip>
          <a:srcRect l="3461" r="8205" b="-1"/>
          <a:stretch/>
        </p:blipFill>
        <p:spPr>
          <a:xfrm>
            <a:off x="20" y="10"/>
            <a:ext cx="9143980" cy="6857990"/>
          </a:xfrm>
          <a:prstGeom prst="rect">
            <a:avLst/>
          </a:prstGeom>
        </p:spPr>
      </p:pic>
    </p:spTree>
    <p:extLst>
      <p:ext uri="{BB962C8B-B14F-4D97-AF65-F5344CB8AC3E}">
        <p14:creationId xmlns:p14="http://schemas.microsoft.com/office/powerpoint/2010/main" val="352429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98380F-E539-491F-9EF3-52E81B495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w="12700">
                  <a:noFill/>
                </a:ln>
                <a:solidFill>
                  <a:prstClr val="black"/>
                </a:solidFill>
                <a:effectLst/>
                <a:uLnTx/>
                <a:uFillTx/>
                <a:latin typeface="Calibri"/>
                <a:ea typeface="+mn-ea"/>
                <a:cs typeface="+mn-cs"/>
              </a:rPr>
              <a:t>A time to prepare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w="12700">
                  <a:noFill/>
                </a:ln>
                <a:solidFill>
                  <a:prstClr val="black"/>
                </a:solidFill>
                <a:effectLst/>
                <a:uLnTx/>
                <a:uFillTx/>
                <a:latin typeface="Calibri"/>
                <a:ea typeface="+mn-ea"/>
                <a:cs typeface="+mn-cs"/>
              </a:rPr>
              <a:t>our hearts and minds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w="12700">
                  <a:noFill/>
                </a:ln>
                <a:solidFill>
                  <a:prstClr val="black"/>
                </a:solidFill>
                <a:effectLst/>
                <a:uLnTx/>
                <a:uFillTx/>
                <a:latin typeface="Calibri"/>
                <a:ea typeface="+mn-ea"/>
                <a:cs typeface="+mn-cs"/>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w="12700">
                  <a:noFill/>
                </a:ln>
                <a:solidFill>
                  <a:prstClr val="black"/>
                </a:solidFill>
                <a:effectLst/>
                <a:uLnTx/>
                <a:uFillTx/>
                <a:latin typeface="Adobe Caslon Pro Bold" panose="0205070206050A020403" pitchFamily="18" charset="0"/>
                <a:ea typeface="+mn-ea"/>
                <a:cs typeface="+mn-cs"/>
              </a:rPr>
              <a:t>PRELUDE</a:t>
            </a:r>
          </a:p>
        </p:txBody>
      </p:sp>
    </p:spTree>
    <p:extLst>
      <p:ext uri="{BB962C8B-B14F-4D97-AF65-F5344CB8AC3E}">
        <p14:creationId xmlns:p14="http://schemas.microsoft.com/office/powerpoint/2010/main" val="3464023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DAA2FA-8AF8-44EA-A69E-F172A660B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197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E5015-DBE8-4D08-B556-7C0888DC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715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3126374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13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tairs in a room&#10;&#10;Description automatically generated">
            <a:extLst>
              <a:ext uri="{FF2B5EF4-FFF2-40B4-BE49-F238E27FC236}">
                <a16:creationId xmlns:a16="http://schemas.microsoft.com/office/drawing/2014/main" id="{0BF568A5-8B9A-A485-19A6-FE447040B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213117" y="0"/>
            <a:ext cx="3363357" cy="2554545"/>
          </a:xfrm>
          <a:prstGeom prst="rect">
            <a:avLst/>
          </a:prstGeom>
        </p:spPr>
        <p:txBody>
          <a:bodyPr wrap="none">
            <a:spAutoFit/>
          </a:bodyPr>
          <a:lstStyle/>
          <a:p>
            <a:pPr lvl="0" defTabSz="914400"/>
            <a:r>
              <a:rPr lang="en-US" sz="8000" b="1" dirty="0">
                <a:ln w="22225">
                  <a:noFill/>
                </a:ln>
              </a:rPr>
              <a:t>Step</a:t>
            </a:r>
          </a:p>
          <a:p>
            <a:pPr lvl="0" defTabSz="914400"/>
            <a:r>
              <a:rPr lang="en-US" sz="8000" b="1" dirty="0">
                <a:ln w="22225">
                  <a:noFill/>
                </a:ln>
              </a:rPr>
              <a:t>By Step</a:t>
            </a:r>
          </a:p>
        </p:txBody>
      </p:sp>
      <p:sp>
        <p:nvSpPr>
          <p:cNvPr id="5" name="Rectangle 4">
            <a:extLst>
              <a:ext uri="{FF2B5EF4-FFF2-40B4-BE49-F238E27FC236}">
                <a16:creationId xmlns:a16="http://schemas.microsoft.com/office/drawing/2014/main" id="{6E8C16B3-3006-6A8D-F294-BF1FB4E59FF9}"/>
              </a:ext>
            </a:extLst>
          </p:cNvPr>
          <p:cNvSpPr/>
          <p:nvPr/>
        </p:nvSpPr>
        <p:spPr>
          <a:xfrm>
            <a:off x="6241916" y="5191714"/>
            <a:ext cx="2672463" cy="707886"/>
          </a:xfrm>
          <a:prstGeom prst="rect">
            <a:avLst/>
          </a:prstGeom>
        </p:spPr>
        <p:txBody>
          <a:bodyPr wrap="none">
            <a:spAutoFit/>
          </a:bodyPr>
          <a:lstStyle/>
          <a:p>
            <a:pPr lvl="0" algn="ctr" defTabSz="914400"/>
            <a:r>
              <a:rPr lang="en-US" sz="4000" b="1" dirty="0">
                <a:ln w="22225">
                  <a:noFill/>
                </a:ln>
              </a:rPr>
              <a:t>Praise Book</a:t>
            </a:r>
          </a:p>
        </p:txBody>
      </p:sp>
    </p:spTree>
    <p:extLst>
      <p:ext uri="{BB962C8B-B14F-4D97-AF65-F5344CB8AC3E}">
        <p14:creationId xmlns:p14="http://schemas.microsoft.com/office/powerpoint/2010/main" val="2611665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0079" y="459938"/>
            <a:ext cx="8203842"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O God, You are my God,</a:t>
            </a:r>
          </a:p>
          <a:p>
            <a:pPr lvl="0" algn="ctr" defTabSz="914400">
              <a:lnSpc>
                <a:spcPct val="120000"/>
              </a:lnSpc>
            </a:pPr>
            <a:r>
              <a:rPr lang="en-US" sz="4000" dirty="0">
                <a:solidFill>
                  <a:prstClr val="black"/>
                </a:solidFill>
              </a:rPr>
              <a:t>And I will ever praise You.</a:t>
            </a:r>
          </a:p>
          <a:p>
            <a:pPr lvl="0" algn="ctr" defTabSz="914400">
              <a:lnSpc>
                <a:spcPct val="120000"/>
              </a:lnSpc>
            </a:pPr>
            <a:r>
              <a:rPr lang="en-US" sz="4000" dirty="0">
                <a:solidFill>
                  <a:prstClr val="black"/>
                </a:solidFill>
              </a:rPr>
              <a:t>O God, You are my God,</a:t>
            </a:r>
          </a:p>
          <a:p>
            <a:pPr lvl="0" algn="ctr" defTabSz="914400">
              <a:lnSpc>
                <a:spcPct val="120000"/>
              </a:lnSpc>
            </a:pPr>
            <a:r>
              <a:rPr lang="en-US" sz="4000" dirty="0">
                <a:solidFill>
                  <a:prstClr val="black"/>
                </a:solidFill>
              </a:rPr>
              <a:t>And I will ever praise You.</a:t>
            </a:r>
          </a:p>
          <a:p>
            <a:pPr lvl="0" algn="ctr" defTabSz="914400">
              <a:lnSpc>
                <a:spcPct val="120000"/>
              </a:lnSpc>
            </a:pPr>
            <a:r>
              <a:rPr lang="en-US" sz="4000" dirty="0">
                <a:solidFill>
                  <a:prstClr val="black"/>
                </a:solidFill>
              </a:rPr>
              <a:t>I will seek You in the morning,</a:t>
            </a:r>
          </a:p>
          <a:p>
            <a:pPr lvl="0" algn="ctr" defTabSz="914400">
              <a:lnSpc>
                <a:spcPct val="120000"/>
              </a:lnSpc>
            </a:pPr>
            <a:r>
              <a:rPr lang="en-US" sz="4000" dirty="0">
                <a:solidFill>
                  <a:prstClr val="black"/>
                </a:solidFill>
              </a:rPr>
              <a:t>And I will learn to walk in Your ways;</a:t>
            </a:r>
          </a:p>
          <a:p>
            <a:pPr lvl="0" algn="ctr" defTabSz="914400">
              <a:lnSpc>
                <a:spcPct val="120000"/>
              </a:lnSpc>
            </a:pPr>
            <a:r>
              <a:rPr lang="en-US" sz="4000" dirty="0">
                <a:solidFill>
                  <a:prstClr val="black"/>
                </a:solidFill>
              </a:rPr>
              <a:t>And step by step You’ll lead me,</a:t>
            </a:r>
          </a:p>
          <a:p>
            <a:pPr lvl="0" algn="ctr" defTabSz="914400">
              <a:lnSpc>
                <a:spcPct val="120000"/>
              </a:lnSpc>
            </a:pPr>
            <a:r>
              <a:rPr lang="en-US" sz="4000" dirty="0">
                <a:solidFill>
                  <a:prstClr val="black"/>
                </a:solidFill>
              </a:rPr>
              <a:t>And I will follow You all of my days.</a:t>
            </a:r>
          </a:p>
        </p:txBody>
      </p:sp>
    </p:spTree>
    <p:extLst>
      <p:ext uri="{BB962C8B-B14F-4D97-AF65-F5344CB8AC3E}">
        <p14:creationId xmlns:p14="http://schemas.microsoft.com/office/powerpoint/2010/main" val="3038385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0079" y="459938"/>
            <a:ext cx="8203842"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O God, You are my God,</a:t>
            </a:r>
          </a:p>
          <a:p>
            <a:pPr lvl="0" algn="ctr" defTabSz="914400">
              <a:lnSpc>
                <a:spcPct val="120000"/>
              </a:lnSpc>
            </a:pPr>
            <a:r>
              <a:rPr lang="en-US" sz="4000" dirty="0">
                <a:solidFill>
                  <a:prstClr val="black"/>
                </a:solidFill>
              </a:rPr>
              <a:t>And I will ever praise You.</a:t>
            </a:r>
          </a:p>
          <a:p>
            <a:pPr lvl="0" algn="ctr" defTabSz="914400">
              <a:lnSpc>
                <a:spcPct val="120000"/>
              </a:lnSpc>
            </a:pPr>
            <a:r>
              <a:rPr lang="en-US" sz="4000" dirty="0">
                <a:solidFill>
                  <a:prstClr val="black"/>
                </a:solidFill>
              </a:rPr>
              <a:t>O God, You are my God,</a:t>
            </a:r>
          </a:p>
          <a:p>
            <a:pPr lvl="0" algn="ctr" defTabSz="914400">
              <a:lnSpc>
                <a:spcPct val="120000"/>
              </a:lnSpc>
            </a:pPr>
            <a:r>
              <a:rPr lang="en-US" sz="4000" dirty="0">
                <a:solidFill>
                  <a:prstClr val="black"/>
                </a:solidFill>
              </a:rPr>
              <a:t>And I will ever praise You.</a:t>
            </a:r>
          </a:p>
          <a:p>
            <a:pPr lvl="0" algn="ctr" defTabSz="914400">
              <a:lnSpc>
                <a:spcPct val="120000"/>
              </a:lnSpc>
            </a:pPr>
            <a:r>
              <a:rPr lang="en-US" sz="4000" dirty="0">
                <a:solidFill>
                  <a:prstClr val="black"/>
                </a:solidFill>
              </a:rPr>
              <a:t>I will seek You in the morning,</a:t>
            </a:r>
          </a:p>
          <a:p>
            <a:pPr lvl="0" algn="ctr" defTabSz="914400">
              <a:lnSpc>
                <a:spcPct val="120000"/>
              </a:lnSpc>
            </a:pPr>
            <a:r>
              <a:rPr lang="en-US" sz="4000" dirty="0">
                <a:solidFill>
                  <a:prstClr val="black"/>
                </a:solidFill>
              </a:rPr>
              <a:t>And I will learn to walk in Your ways;</a:t>
            </a:r>
          </a:p>
          <a:p>
            <a:pPr lvl="0" algn="ctr" defTabSz="914400">
              <a:lnSpc>
                <a:spcPct val="120000"/>
              </a:lnSpc>
            </a:pPr>
            <a:r>
              <a:rPr lang="en-US" sz="4000" dirty="0">
                <a:solidFill>
                  <a:prstClr val="black"/>
                </a:solidFill>
              </a:rPr>
              <a:t>And step by step You’ll lead me,</a:t>
            </a:r>
          </a:p>
          <a:p>
            <a:pPr lvl="0" algn="ctr" defTabSz="914400">
              <a:lnSpc>
                <a:spcPct val="120000"/>
              </a:lnSpc>
            </a:pPr>
            <a:r>
              <a:rPr lang="en-US" sz="4000" dirty="0">
                <a:solidFill>
                  <a:prstClr val="black"/>
                </a:solidFill>
              </a:rPr>
              <a:t>And I will follow You all of my days.</a:t>
            </a:r>
          </a:p>
        </p:txBody>
      </p:sp>
    </p:spTree>
    <p:extLst>
      <p:ext uri="{BB962C8B-B14F-4D97-AF65-F5344CB8AC3E}">
        <p14:creationId xmlns:p14="http://schemas.microsoft.com/office/powerpoint/2010/main" val="312002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Isaiah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57:14-21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70942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14</a:t>
            </a:r>
            <a:r>
              <a:rPr kumimoji="0" lang="en-US" sz="3500" b="0" i="0" u="none" strike="noStrike" kern="1200" cap="none" spc="0" normalizeH="0" baseline="0" noProof="0" dirty="0">
                <a:ln>
                  <a:noFill/>
                </a:ln>
                <a:solidFill>
                  <a:prstClr val="black"/>
                </a:solidFill>
                <a:effectLst/>
                <a:uLnTx/>
                <a:uFillTx/>
                <a:latin typeface="Calibri"/>
                <a:ea typeface="+mn-ea"/>
                <a:cs typeface="+mn-cs"/>
              </a:rPr>
              <a:t>And it will be said: “Build up, build up, prepare the road! Remove the obstacles out of the way of my people.” </a:t>
            </a:r>
            <a:r>
              <a:rPr lang="en-US" sz="2800" baseline="50000" dirty="0">
                <a:solidFill>
                  <a:prstClr val="black"/>
                </a:solidFill>
                <a:latin typeface="Calibri"/>
              </a:rPr>
              <a:t>15</a:t>
            </a:r>
            <a:r>
              <a:rPr kumimoji="0" lang="en-US" sz="3500" b="0" i="0" u="none" strike="noStrike" kern="1200" cap="none" spc="0" normalizeH="0" baseline="0" noProof="0" dirty="0">
                <a:ln>
                  <a:noFill/>
                </a:ln>
                <a:solidFill>
                  <a:prstClr val="black"/>
                </a:solidFill>
                <a:effectLst/>
                <a:uLnTx/>
                <a:uFillTx/>
                <a:latin typeface="Calibri"/>
                <a:ea typeface="+mn-ea"/>
                <a:cs typeface="+mn-cs"/>
              </a:rPr>
              <a:t>For this is what the high and exalted One says he who lives forever, whose name is holy: “I live in a high and holy place, but also with the one who is contrite and lowly in spirit, to revive the spirit of the lowly and to revive the heart of the contrite. </a:t>
            </a:r>
            <a:r>
              <a:rPr lang="en-US" sz="2800" baseline="50000" dirty="0">
                <a:solidFill>
                  <a:prstClr val="black"/>
                </a:solidFill>
                <a:latin typeface="Calibri"/>
              </a:rPr>
              <a:t>16</a:t>
            </a:r>
            <a:r>
              <a:rPr kumimoji="0" lang="en-US" sz="3500" b="0" i="0" u="none" strike="noStrike" kern="1200" cap="none" spc="0" normalizeH="0" baseline="0" noProof="0" dirty="0">
                <a:ln>
                  <a:noFill/>
                </a:ln>
                <a:solidFill>
                  <a:prstClr val="black"/>
                </a:solidFill>
                <a:effectLst/>
                <a:uLnTx/>
                <a:uFillTx/>
                <a:latin typeface="Calibri"/>
                <a:ea typeface="+mn-ea"/>
                <a:cs typeface="+mn-cs"/>
              </a:rPr>
              <a:t>I will not accuse them forever, nor will I always be angry, for then they would faint away because of me the very people I have created. </a:t>
            </a:r>
            <a:r>
              <a:rPr lang="en-US" sz="2800" baseline="50000" dirty="0">
                <a:solidFill>
                  <a:prstClr val="black"/>
                </a:solidFill>
                <a:latin typeface="Calibri"/>
              </a:rPr>
              <a:t>17</a:t>
            </a:r>
            <a:r>
              <a:rPr kumimoji="0" lang="en-US" sz="3500" b="0" i="0" u="none" strike="noStrike" kern="1200" cap="none" spc="0" normalizeH="0" baseline="0" noProof="0" dirty="0">
                <a:ln>
                  <a:noFill/>
                </a:ln>
                <a:solidFill>
                  <a:prstClr val="black"/>
                </a:solidFill>
                <a:effectLst/>
                <a:uLnTx/>
                <a:uFillTx/>
                <a:latin typeface="Calibri"/>
                <a:ea typeface="+mn-ea"/>
                <a:cs typeface="+mn-cs"/>
              </a:rPr>
              <a:t>I was enraged by their sinful greed; I punished them, and hid my face in anger, yet they kept on in</a:t>
            </a:r>
          </a:p>
        </p:txBody>
      </p:sp>
    </p:spTree>
    <p:extLst>
      <p:ext uri="{BB962C8B-B14F-4D97-AF65-F5344CB8AC3E}">
        <p14:creationId xmlns:p14="http://schemas.microsoft.com/office/powerpoint/2010/main" val="334156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B6087-6C08-4A5C-81FB-E583AA01C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prstClr val="black"/>
                  </a:solidFill>
                </a:ln>
                <a:solidFill>
                  <a:prstClr val="white"/>
                </a:solidFill>
                <a:effectLst>
                  <a:outerShdw blurRad="50800" dist="38100" dir="10800000" algn="r" rotWithShape="0">
                    <a:prstClr val="black">
                      <a:alpha val="40000"/>
                    </a:prstClr>
                  </a:outerShdw>
                </a:effectLst>
                <a:uLnTx/>
                <a:uFillTx/>
                <a:latin typeface="Adobe Fangsong Std R" panose="02020400000000000000" pitchFamily="18" charset="-128"/>
                <a:ea typeface="Adobe Fangsong Std R" panose="02020400000000000000" pitchFamily="18" charset="-128"/>
                <a:cs typeface="+mn-cs"/>
              </a:rPr>
              <a:t>CALL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prstClr val="black"/>
                  </a:solidFill>
                </a:ln>
                <a:solidFill>
                  <a:prstClr val="white"/>
                </a:solidFill>
                <a:effectLst>
                  <a:outerShdw blurRad="50800" dist="38100" dir="10800000" algn="r" rotWithShape="0">
                    <a:prstClr val="black">
                      <a:alpha val="40000"/>
                    </a:prstClr>
                  </a:outerShdw>
                </a:effectLst>
                <a:uLnTx/>
                <a:uFillTx/>
                <a:latin typeface="Adobe Fangsong Std R" panose="02020400000000000000" pitchFamily="18" charset="-128"/>
                <a:ea typeface="Adobe Fangsong Std R" panose="02020400000000000000" pitchFamily="18" charset="-128"/>
                <a:cs typeface="+mn-cs"/>
              </a:rPr>
              <a:t>WORSHIP</a:t>
            </a:r>
          </a:p>
        </p:txBody>
      </p:sp>
    </p:spTree>
    <p:extLst>
      <p:ext uri="{BB962C8B-B14F-4D97-AF65-F5344CB8AC3E}">
        <p14:creationId xmlns:p14="http://schemas.microsoft.com/office/powerpoint/2010/main" val="2785196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927586"/>
            <a:ext cx="8915400" cy="493981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their willful ways. </a:t>
            </a:r>
            <a:r>
              <a:rPr lang="en-US" sz="2800" baseline="50000" dirty="0">
                <a:solidFill>
                  <a:prstClr val="black"/>
                </a:solidFill>
                <a:latin typeface="Calibri"/>
              </a:rPr>
              <a:t>18</a:t>
            </a:r>
            <a:r>
              <a:rPr kumimoji="0" lang="en-US" sz="3500" b="0" i="0" u="none" strike="noStrike" kern="1200" cap="none" spc="0" normalizeH="0" baseline="0" noProof="0" dirty="0">
                <a:ln>
                  <a:noFill/>
                </a:ln>
                <a:solidFill>
                  <a:prstClr val="black"/>
                </a:solidFill>
                <a:effectLst/>
                <a:uLnTx/>
                <a:uFillTx/>
                <a:latin typeface="Calibri"/>
                <a:ea typeface="+mn-ea"/>
                <a:cs typeface="+mn-cs"/>
              </a:rPr>
              <a:t>I have seen their ways, but I will heal them; I will guide them and restore comfort to Israel’s mourners, </a:t>
            </a:r>
            <a:r>
              <a:rPr lang="en-US" sz="2800" baseline="50000" dirty="0">
                <a:solidFill>
                  <a:prstClr val="black"/>
                </a:solidFill>
                <a:latin typeface="Calibri"/>
              </a:rPr>
              <a:t>19</a:t>
            </a:r>
            <a:r>
              <a:rPr kumimoji="0" lang="en-US" sz="3500" b="0" i="0" u="none" strike="noStrike" kern="1200" cap="none" spc="0" normalizeH="0" baseline="0" noProof="0" dirty="0">
                <a:ln>
                  <a:noFill/>
                </a:ln>
                <a:solidFill>
                  <a:prstClr val="black"/>
                </a:solidFill>
                <a:effectLst/>
                <a:uLnTx/>
                <a:uFillTx/>
                <a:latin typeface="Calibri"/>
                <a:ea typeface="+mn-ea"/>
                <a:cs typeface="+mn-cs"/>
              </a:rPr>
              <a:t>creating praise on their lips. Peace, peace, to those far and near,” says the Lord. “And I will heal them.” </a:t>
            </a:r>
            <a:r>
              <a:rPr lang="en-US" sz="2800" baseline="50000" dirty="0">
                <a:solidFill>
                  <a:prstClr val="black"/>
                </a:solidFill>
                <a:latin typeface="Calibri"/>
              </a:rPr>
              <a:t>20</a:t>
            </a:r>
            <a:r>
              <a:rPr kumimoji="0" lang="en-US" sz="3500" b="0" i="0" u="none" strike="noStrike" kern="1200" cap="none" spc="0" normalizeH="0" baseline="0" noProof="0" dirty="0">
                <a:ln>
                  <a:noFill/>
                </a:ln>
                <a:solidFill>
                  <a:prstClr val="black"/>
                </a:solidFill>
                <a:effectLst/>
                <a:uLnTx/>
                <a:uFillTx/>
                <a:latin typeface="Calibri"/>
                <a:ea typeface="+mn-ea"/>
                <a:cs typeface="+mn-cs"/>
              </a:rPr>
              <a:t>But the wicked are like the tossing sea, which cannot rest, whose waves cast up mire and mud. </a:t>
            </a:r>
            <a:r>
              <a:rPr lang="en-US" sz="2800" baseline="50000" dirty="0">
                <a:solidFill>
                  <a:prstClr val="black"/>
                </a:solidFill>
                <a:latin typeface="Calibri"/>
              </a:rPr>
              <a:t>21</a:t>
            </a:r>
            <a:r>
              <a:rPr kumimoji="0" lang="en-US" sz="3500" b="0" i="0" u="none" strike="noStrike" kern="1200" cap="none" spc="0" normalizeH="0" baseline="0" noProof="0" dirty="0">
                <a:ln>
                  <a:noFill/>
                </a:ln>
                <a:solidFill>
                  <a:prstClr val="black"/>
                </a:solidFill>
                <a:effectLst/>
                <a:uLnTx/>
                <a:uFillTx/>
                <a:latin typeface="Calibri"/>
                <a:ea typeface="+mn-ea"/>
                <a:cs typeface="+mn-cs"/>
              </a:rPr>
              <a:t>“There is no peace,” says my God, “for the wicked.”</a:t>
            </a:r>
          </a:p>
        </p:txBody>
      </p:sp>
    </p:spTree>
    <p:extLst>
      <p:ext uri="{BB962C8B-B14F-4D97-AF65-F5344CB8AC3E}">
        <p14:creationId xmlns:p14="http://schemas.microsoft.com/office/powerpoint/2010/main" val="341243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Ephesians </a:t>
            </a:r>
            <a:br>
              <a:rPr kumimoji="0" lang="en-US" sz="6600" b="0" i="0" u="none" strike="noStrike" kern="1200" cap="none" spc="0" normalizeH="0" baseline="0" noProof="0" dirty="0">
                <a:ln>
                  <a:noFill/>
                </a:ln>
                <a:solidFill>
                  <a:prstClr val="black"/>
                </a:solidFill>
                <a:effectLst/>
                <a:uLnTx/>
                <a:uFillTx/>
                <a:latin typeface="Calibri"/>
                <a:ea typeface="+mj-ea"/>
                <a:cs typeface="+mj-cs"/>
              </a:rPr>
            </a:br>
            <a:r>
              <a:rPr kumimoji="0" lang="en-US" sz="6600" b="0" i="0" u="none" strike="noStrike" kern="1200" cap="none" spc="0" normalizeH="0" baseline="0" noProof="0" dirty="0">
                <a:ln>
                  <a:noFill/>
                </a:ln>
                <a:solidFill>
                  <a:prstClr val="black"/>
                </a:solidFill>
                <a:effectLst/>
                <a:uLnTx/>
                <a:uFillTx/>
                <a:latin typeface="Calibri"/>
                <a:ea typeface="+mj-ea"/>
                <a:cs typeface="+mj-cs"/>
              </a:rPr>
              <a:t>2:11-22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6816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11</a:t>
            </a:r>
            <a:r>
              <a:rPr kumimoji="0" lang="en-US" sz="3600" b="0" i="0" u="none" strike="noStrike" kern="1200" cap="none" spc="0" normalizeH="0" baseline="0" noProof="0" dirty="0">
                <a:ln>
                  <a:noFill/>
                </a:ln>
                <a:solidFill>
                  <a:prstClr val="black"/>
                </a:solidFill>
                <a:effectLst/>
                <a:uLnTx/>
                <a:uFillTx/>
                <a:latin typeface="Calibri"/>
                <a:ea typeface="+mn-ea"/>
                <a:cs typeface="+mn-cs"/>
              </a:rPr>
              <a:t>Therefore, remember that formerly you who are Gentiles by birth and called “uncircumcised” by those who call themselves “the circumcision” (which is done in the body by human hands)— </a:t>
            </a:r>
            <a:r>
              <a:rPr lang="en-US" sz="2800" baseline="50000" dirty="0">
                <a:solidFill>
                  <a:prstClr val="black"/>
                </a:solidFill>
                <a:latin typeface="Calibri"/>
              </a:rPr>
              <a:t>12</a:t>
            </a:r>
            <a:r>
              <a:rPr kumimoji="0" lang="en-US" sz="3600" b="0" i="0" u="none" strike="noStrike" kern="1200" cap="none" spc="0" normalizeH="0" baseline="0" noProof="0" dirty="0">
                <a:ln>
                  <a:noFill/>
                </a:ln>
                <a:solidFill>
                  <a:prstClr val="black"/>
                </a:solidFill>
                <a:effectLst/>
                <a:uLnTx/>
                <a:uFillTx/>
                <a:latin typeface="Calibri"/>
                <a:ea typeface="+mn-ea"/>
                <a:cs typeface="+mn-cs"/>
              </a:rPr>
              <a:t>remember that at that time you were separate from Christ, excluded from citizenship in Israel and foreigners to the covenants of the promise, without hope and without God in the world. </a:t>
            </a:r>
            <a:r>
              <a:rPr lang="en-US" sz="2800" baseline="50000" dirty="0">
                <a:solidFill>
                  <a:prstClr val="black"/>
                </a:solidFill>
                <a:latin typeface="Calibri"/>
              </a:rPr>
              <a:t>13</a:t>
            </a:r>
            <a:r>
              <a:rPr kumimoji="0" lang="en-US" sz="3600" b="0" i="0" u="none" strike="noStrike" kern="1200" cap="none" spc="0" normalizeH="0" baseline="0" noProof="0" dirty="0">
                <a:ln>
                  <a:noFill/>
                </a:ln>
                <a:solidFill>
                  <a:prstClr val="black"/>
                </a:solidFill>
                <a:effectLst/>
                <a:uLnTx/>
                <a:uFillTx/>
                <a:latin typeface="Calibri"/>
                <a:ea typeface="+mn-ea"/>
                <a:cs typeface="+mn-cs"/>
              </a:rPr>
              <a:t>But now in Christ Jesus you who once were far away have been brought near by the blood of Christ. </a:t>
            </a:r>
            <a:r>
              <a:rPr lang="en-US" sz="2800" baseline="50000" dirty="0">
                <a:solidFill>
                  <a:prstClr val="black"/>
                </a:solidFill>
                <a:latin typeface="Calibri"/>
              </a:rPr>
              <a:t>14</a:t>
            </a:r>
            <a:r>
              <a:rPr kumimoji="0" lang="en-US" sz="3600" b="0" i="0" u="none" strike="noStrike" kern="1200" cap="none" spc="0" normalizeH="0" baseline="0" noProof="0" dirty="0">
                <a:ln>
                  <a:noFill/>
                </a:ln>
                <a:solidFill>
                  <a:prstClr val="black"/>
                </a:solidFill>
                <a:effectLst/>
                <a:uLnTx/>
                <a:uFillTx/>
                <a:latin typeface="Calibri"/>
                <a:ea typeface="+mn-ea"/>
                <a:cs typeface="+mn-cs"/>
              </a:rPr>
              <a:t>For he himself is our peace, who has made the two</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8737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6816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groups one and has destroyed the barrier, the dividing wall of hostility, </a:t>
            </a:r>
            <a:r>
              <a:rPr lang="en-US" sz="2800" baseline="50000" dirty="0">
                <a:solidFill>
                  <a:prstClr val="black"/>
                </a:solidFill>
                <a:latin typeface="Calibri"/>
              </a:rPr>
              <a:t>15</a:t>
            </a:r>
            <a:r>
              <a:rPr kumimoji="0" lang="en-US" sz="3600" b="0" i="0" u="none" strike="noStrike" kern="1200" cap="none" spc="0" normalizeH="0" baseline="0" noProof="0" dirty="0">
                <a:ln>
                  <a:noFill/>
                </a:ln>
                <a:solidFill>
                  <a:prstClr val="black"/>
                </a:solidFill>
                <a:effectLst/>
                <a:uLnTx/>
                <a:uFillTx/>
                <a:latin typeface="Calibri"/>
                <a:ea typeface="+mn-ea"/>
                <a:cs typeface="+mn-cs"/>
              </a:rPr>
              <a:t>by setting aside in his flesh the law with its commands and regulations. His purpose was to create in himself one new humanity out of the two, thus making peace, </a:t>
            </a:r>
            <a:r>
              <a:rPr lang="en-US" sz="2800" baseline="50000" dirty="0">
                <a:solidFill>
                  <a:prstClr val="black"/>
                </a:solidFill>
                <a:latin typeface="Calibri"/>
              </a:rPr>
              <a:t>16</a:t>
            </a:r>
            <a:r>
              <a:rPr kumimoji="0" lang="en-US" sz="3600" b="0" i="0" u="none" strike="noStrike" kern="1200" cap="none" spc="0" normalizeH="0" baseline="0" noProof="0" dirty="0">
                <a:ln>
                  <a:noFill/>
                </a:ln>
                <a:solidFill>
                  <a:prstClr val="black"/>
                </a:solidFill>
                <a:effectLst/>
                <a:uLnTx/>
                <a:uFillTx/>
                <a:latin typeface="Calibri"/>
                <a:ea typeface="+mn-ea"/>
                <a:cs typeface="+mn-cs"/>
              </a:rPr>
              <a:t>and in one body to reconcile both of them to God through the cross, by which he put to death their hostility. </a:t>
            </a:r>
            <a:r>
              <a:rPr lang="en-US" sz="2800" baseline="50000" dirty="0">
                <a:solidFill>
                  <a:prstClr val="black"/>
                </a:solidFill>
                <a:latin typeface="Calibri"/>
              </a:rPr>
              <a:t>17</a:t>
            </a:r>
            <a:r>
              <a:rPr kumimoji="0" lang="en-US" sz="3600" b="0" i="0" u="none" strike="noStrike" kern="1200" cap="none" spc="0" normalizeH="0" baseline="0" noProof="0" dirty="0">
                <a:ln>
                  <a:noFill/>
                </a:ln>
                <a:solidFill>
                  <a:prstClr val="black"/>
                </a:solidFill>
                <a:effectLst/>
                <a:uLnTx/>
                <a:uFillTx/>
                <a:latin typeface="Calibri"/>
                <a:ea typeface="+mn-ea"/>
                <a:cs typeface="+mn-cs"/>
              </a:rPr>
              <a:t>He came and preached peace to you who were far away and peace to those who were near. </a:t>
            </a:r>
            <a:r>
              <a:rPr lang="en-US" sz="2800" baseline="50000" dirty="0">
                <a:solidFill>
                  <a:prstClr val="black"/>
                </a:solidFill>
                <a:latin typeface="Calibri"/>
              </a:rPr>
              <a:t>18</a:t>
            </a:r>
            <a:r>
              <a:rPr kumimoji="0" lang="en-US" sz="3600" b="0" i="0" u="none" strike="noStrike" kern="1200" cap="none" spc="0" normalizeH="0" baseline="0" noProof="0" dirty="0">
                <a:ln>
                  <a:noFill/>
                </a:ln>
                <a:solidFill>
                  <a:prstClr val="black"/>
                </a:solidFill>
                <a:effectLst/>
                <a:uLnTx/>
                <a:uFillTx/>
                <a:latin typeface="Calibri"/>
                <a:ea typeface="+mn-ea"/>
                <a:cs typeface="+mn-cs"/>
              </a:rPr>
              <a:t>For through him we both have access to the Father by one Spirit. </a:t>
            </a:r>
            <a:r>
              <a:rPr lang="en-US" sz="2800" baseline="50000" dirty="0">
                <a:solidFill>
                  <a:prstClr val="black"/>
                </a:solidFill>
                <a:latin typeface="Calibri"/>
              </a:rPr>
              <a:t>19</a:t>
            </a:r>
            <a:r>
              <a:rPr kumimoji="0" lang="en-US" sz="3600" b="0" i="0" u="none" strike="noStrike" kern="1200" cap="none" spc="0" normalizeH="0" baseline="0" noProof="0" dirty="0">
                <a:ln>
                  <a:noFill/>
                </a:ln>
                <a:solidFill>
                  <a:prstClr val="black"/>
                </a:solidFill>
                <a:effectLst/>
                <a:uLnTx/>
                <a:uFillTx/>
                <a:latin typeface="Calibri"/>
                <a:ea typeface="+mn-ea"/>
                <a:cs typeface="+mn-cs"/>
              </a:rPr>
              <a:t>Consequently, </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8027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539889"/>
            <a:ext cx="889635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you are no longer foreigners and strangers, but fellow citizens with God’s people and also members of his household, </a:t>
            </a:r>
            <a:r>
              <a:rPr lang="en-US" sz="2800" baseline="50000" dirty="0">
                <a:solidFill>
                  <a:prstClr val="black"/>
                </a:solidFill>
                <a:latin typeface="Calibri"/>
              </a:rPr>
              <a:t>20</a:t>
            </a:r>
            <a:r>
              <a:rPr kumimoji="0" lang="en-US" sz="3600" b="0" i="0" u="none" strike="noStrike" kern="1200" cap="none" spc="0" normalizeH="0" baseline="0" noProof="0" dirty="0">
                <a:ln>
                  <a:noFill/>
                </a:ln>
                <a:solidFill>
                  <a:prstClr val="black"/>
                </a:solidFill>
                <a:effectLst/>
                <a:uLnTx/>
                <a:uFillTx/>
                <a:latin typeface="Calibri"/>
                <a:ea typeface="+mn-ea"/>
                <a:cs typeface="+mn-cs"/>
              </a:rPr>
              <a:t>built on the foundation of the apostles and prophets, with Christ Jesus himself as the chief cornerstone. </a:t>
            </a:r>
            <a:r>
              <a:rPr lang="en-US" sz="2800" baseline="50000" dirty="0">
                <a:solidFill>
                  <a:prstClr val="black"/>
                </a:solidFill>
                <a:latin typeface="Calibri"/>
              </a:rPr>
              <a:t>21</a:t>
            </a:r>
            <a:r>
              <a:rPr kumimoji="0" lang="en-US" sz="3600" b="0" i="0" u="none" strike="noStrike" kern="1200" cap="none" spc="0" normalizeH="0" baseline="0" noProof="0" dirty="0">
                <a:ln>
                  <a:noFill/>
                </a:ln>
                <a:solidFill>
                  <a:prstClr val="black"/>
                </a:solidFill>
                <a:effectLst/>
                <a:uLnTx/>
                <a:uFillTx/>
                <a:latin typeface="Calibri"/>
                <a:ea typeface="+mn-ea"/>
                <a:cs typeface="+mn-cs"/>
              </a:rPr>
              <a:t>In him the whole building is joined together and rises to become a holy temple in the Lord. </a:t>
            </a:r>
            <a:r>
              <a:rPr lang="en-US" sz="2800" baseline="50000" dirty="0">
                <a:solidFill>
                  <a:prstClr val="black"/>
                </a:solidFill>
                <a:latin typeface="Calibri"/>
              </a:rPr>
              <a:t>22</a:t>
            </a:r>
            <a:r>
              <a:rPr kumimoji="0" lang="en-US" sz="3600" b="0" i="0" u="none" strike="noStrike" kern="1200" cap="none" spc="0" normalizeH="0" baseline="0" noProof="0" dirty="0">
                <a:ln>
                  <a:noFill/>
                </a:ln>
                <a:solidFill>
                  <a:prstClr val="black"/>
                </a:solidFill>
                <a:effectLst/>
                <a:uLnTx/>
                <a:uFillTx/>
                <a:latin typeface="Calibri"/>
                <a:ea typeface="+mn-ea"/>
                <a:cs typeface="+mn-cs"/>
              </a:rPr>
              <a:t>And in him you too are being built together to become a dwelling in which God lives by his Spirit.</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004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ck wall with a brick structure in the background&#10;&#10;Description automatically generated">
            <a:extLst>
              <a:ext uri="{FF2B5EF4-FFF2-40B4-BE49-F238E27FC236}">
                <a16:creationId xmlns:a16="http://schemas.microsoft.com/office/drawing/2014/main" id="{BC6BA82F-8F79-8F11-E10F-6E2F91054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Living In Peace</a:t>
            </a:r>
            <a:endPar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endParaRPr>
          </a:p>
        </p:txBody>
      </p:sp>
    </p:spTree>
    <p:extLst>
      <p:ext uri="{BB962C8B-B14F-4D97-AF65-F5344CB8AC3E}">
        <p14:creationId xmlns:p14="http://schemas.microsoft.com/office/powerpoint/2010/main" val="3066331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6506CD-9E3F-4313-B907-D854168D8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black"/>
                </a:solidFill>
                <a:effectLst/>
                <a:uLnTx/>
                <a:uFillTx/>
                <a:latin typeface="Calibri"/>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714691" y="4916978"/>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black"/>
                </a:solidFill>
                <a:effectLst/>
                <a:uLnTx/>
                <a:uFillTx/>
                <a:latin typeface="Calibri"/>
                <a:ea typeface="+mn-ea"/>
                <a:cs typeface="+mn-cs"/>
              </a:rPr>
              <a:t>Hymn #495</a:t>
            </a:r>
          </a:p>
        </p:txBody>
      </p:sp>
    </p:spTree>
    <p:extLst>
      <p:ext uri="{BB962C8B-B14F-4D97-AF65-F5344CB8AC3E}">
        <p14:creationId xmlns:p14="http://schemas.microsoft.com/office/powerpoint/2010/main" val="4184615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609600" y="990600"/>
            <a:ext cx="8193741"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When peace, like a river,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attendeth</a:t>
            </a:r>
            <a:r>
              <a:rPr kumimoji="0" lang="en-US" sz="4000" b="0" i="0" u="none" strike="noStrike" kern="1200" cap="none" spc="0" normalizeH="0" baseline="0" noProof="0" dirty="0">
                <a:ln>
                  <a:noFill/>
                </a:ln>
                <a:solidFill>
                  <a:prstClr val="black"/>
                </a:solidFill>
                <a:effectLst/>
                <a:uLnTx/>
                <a:uFillTx/>
                <a:latin typeface="Calibri"/>
                <a:ea typeface="+mn-ea"/>
                <a:cs typeface="+mn-cs"/>
              </a:rPr>
              <a:t> my 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When sorrows like sea billows roll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Whatever my lot,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Thou hast taught me to say,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It is well, It is well with my soul.</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529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609600" y="1905000"/>
            <a:ext cx="8193741" cy="225908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It is well (It is well)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with my soul, (with my soul),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It is well, it is well with my soul.</a:t>
            </a:r>
          </a:p>
        </p:txBody>
      </p:sp>
    </p:spTree>
    <p:extLst>
      <p:ext uri="{BB962C8B-B14F-4D97-AF65-F5344CB8AC3E}">
        <p14:creationId xmlns:p14="http://schemas.microsoft.com/office/powerpoint/2010/main" val="69959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Yes, my soul, find rest in God;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My hope comes from Him.</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685800" y="452800"/>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My sin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 the joy of this glorious thought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My sin, not in part, but the whole,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Is nailed to the cross,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 bear it no more: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Praise the Lord, praise the Lord,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 my soul!</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541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25908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It is well (It is well)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with my soul, (with my soul),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It is well, it is well with my soul.</a:t>
            </a:r>
          </a:p>
        </p:txBody>
      </p:sp>
    </p:spTree>
    <p:extLst>
      <p:ext uri="{BB962C8B-B14F-4D97-AF65-F5344CB8AC3E}">
        <p14:creationId xmlns:p14="http://schemas.microsoft.com/office/powerpoint/2010/main" val="3732791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822132"/>
            <a:ext cx="8193741"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Lord, haste the day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when my faith shall be sight,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clouds be rolled back as a scroll: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trump shall resound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Lord shall descend,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“Even so” - it is well with my soul.</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8209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25908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It is well (It is well)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with my soul, (with my soul),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It is well, it is well with my soul.</a:t>
            </a:r>
          </a:p>
        </p:txBody>
      </p:sp>
    </p:spTree>
    <p:extLst>
      <p:ext uri="{BB962C8B-B14F-4D97-AF65-F5344CB8AC3E}">
        <p14:creationId xmlns:p14="http://schemas.microsoft.com/office/powerpoint/2010/main" val="296339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FA0BFD-E91D-4EFE-B58A-CB7DF0AD249F}"/>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945847" y="2590800"/>
            <a:ext cx="72523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BENEDICTION</a:t>
            </a:r>
            <a:endParaRPr kumimoji="0" lang="en-US" sz="8000" b="0" i="0" u="none" strike="noStrike" kern="1200" cap="none" spc="0" normalizeH="0" baseline="0" noProof="0" dirty="0">
              <a:ln w="38100">
                <a:solidFill>
                  <a:prstClr val="black"/>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941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66C658-7FE4-4958-B589-D3AB8C768A3E}"/>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128589" y="1371600"/>
            <a:ext cx="68868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44450" cap="rnd">
                  <a:solidFill>
                    <a:prstClr val="black"/>
                  </a:solidFill>
                </a:ln>
                <a:solidFill>
                  <a:prstClr val="white"/>
                </a:solidFill>
                <a:effectLst/>
                <a:uLnTx/>
                <a:uFillTx/>
                <a:latin typeface="Arial" panose="020B0604020202020204" pitchFamily="34" charset="0"/>
                <a:ea typeface="+mn-ea"/>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 week!</a:t>
            </a:r>
            <a:endParaRPr kumimoji="0" lang="en-US" sz="8000" b="0" i="0" u="none" strike="noStrike" kern="1200" cap="none" spc="0" normalizeH="0" baseline="0" noProof="0" dirty="0">
              <a:ln w="31750">
                <a:solidFill>
                  <a:prstClr val="black"/>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Truly He is my rock and my salvation;</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He is my fortress, I will not be shaken.</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He is my mighty rock, my refuge.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Pour out your hearts to Him, for God is our refuge.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15A476-CB30-4375-93C5-566FD4D71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58000" y="6084400"/>
            <a:ext cx="1874231" cy="461665"/>
          </a:xfrm>
          <a:prstGeom prst="rect">
            <a:avLst/>
          </a:prstGeom>
          <a:noFill/>
        </p:spPr>
        <p:txBody>
          <a:bodyPr wrap="none" rtlCol="0">
            <a:spAutoFit/>
          </a:bodyPr>
          <a:lstStyle/>
          <a:p>
            <a:r>
              <a:rPr lang="en-US" sz="2400" b="1" dirty="0">
                <a:ln w="19050">
                  <a:noFill/>
                </a:ln>
                <a:solidFill>
                  <a:schemeClr val="bg1"/>
                </a:solidFill>
              </a:rPr>
              <a:t>CCLI# 245077</a:t>
            </a:r>
          </a:p>
        </p:txBody>
      </p:sp>
      <p:sp>
        <p:nvSpPr>
          <p:cNvPr id="3" name="TextBox 2"/>
          <p:cNvSpPr txBox="1"/>
          <p:nvPr/>
        </p:nvSpPr>
        <p:spPr>
          <a:xfrm>
            <a:off x="1600200" y="5730457"/>
            <a:ext cx="2334293" cy="707886"/>
          </a:xfrm>
          <a:prstGeom prst="rect">
            <a:avLst/>
          </a:prstGeom>
          <a:noFill/>
          <a:effectLst>
            <a:softEdge rad="127000"/>
          </a:effectLst>
        </p:spPr>
        <p:txBody>
          <a:bodyPr wrap="none" rtlCol="0">
            <a:spAutoFit/>
          </a:bodyPr>
          <a:lstStyle/>
          <a:p>
            <a:pPr algn="ctr"/>
            <a:r>
              <a:rPr lang="en-US" sz="4000" b="1" dirty="0">
                <a:ln w="22225">
                  <a:noFill/>
                </a:ln>
              </a:rPr>
              <a:t>Hymn #67</a:t>
            </a:r>
          </a:p>
        </p:txBody>
      </p:sp>
    </p:spTree>
    <p:extLst>
      <p:ext uri="{BB962C8B-B14F-4D97-AF65-F5344CB8AC3E}">
        <p14:creationId xmlns:p14="http://schemas.microsoft.com/office/powerpoint/2010/main" val="17095168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2.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1132</TotalTime>
  <Words>1573</Words>
  <Application>Microsoft Office PowerPoint</Application>
  <PresentationFormat>On-screen Show (4:3)</PresentationFormat>
  <Paragraphs>163</Paragraphs>
  <Slides>55</Slides>
  <Notes>5</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55</vt:i4>
      </vt:variant>
    </vt:vector>
  </HeadingPairs>
  <TitlesOfParts>
    <vt:vector size="68" baseType="lpstr">
      <vt:lpstr>Adobe Caslon Pro Bold</vt:lpstr>
      <vt:lpstr>Adobe Fangsong Std R</vt:lpstr>
      <vt:lpstr>Algerian</vt:lpstr>
      <vt:lpstr>Arial</vt:lpstr>
      <vt:lpstr>Arial </vt:lpstr>
      <vt:lpstr>Arial Black</vt:lpstr>
      <vt:lpstr>Calibri</vt:lpstr>
      <vt:lpstr>Calibri Light</vt:lpstr>
      <vt:lpstr>Perpetua</vt:lpstr>
      <vt:lpstr>1_Office Theme</vt:lpstr>
      <vt:lpstr>3_Office Theme</vt:lpstr>
      <vt:lpstr>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Isaiah  57:14-21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Sanctuary PC</cp:lastModifiedBy>
  <cp:revision>60</cp:revision>
  <cp:lastPrinted>2018-09-13T14:22:17Z</cp:lastPrinted>
  <dcterms:created xsi:type="dcterms:W3CDTF">2018-09-07T00:12:33Z</dcterms:created>
  <dcterms:modified xsi:type="dcterms:W3CDTF">2024-01-21T12:53:11Z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