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4"/>
    <p:sldMasterId id="2147484356" r:id="rId5"/>
    <p:sldMasterId id="2147484368" r:id="rId6"/>
    <p:sldMasterId id="2147484380" r:id="rId7"/>
    <p:sldMasterId id="2147484392" r:id="rId8"/>
  </p:sldMasterIdLst>
  <p:notesMasterIdLst>
    <p:notesMasterId r:id="rId68"/>
  </p:notesMasterIdLst>
  <p:handoutMasterIdLst>
    <p:handoutMasterId r:id="rId69"/>
  </p:handoutMasterIdLst>
  <p:sldIdLst>
    <p:sldId id="2247" r:id="rId9"/>
    <p:sldId id="2275" r:id="rId10"/>
    <p:sldId id="791" r:id="rId11"/>
    <p:sldId id="1163" r:id="rId12"/>
    <p:sldId id="1326" r:id="rId13"/>
    <p:sldId id="1165" r:id="rId14"/>
    <p:sldId id="1400" r:id="rId15"/>
    <p:sldId id="256" r:id="rId16"/>
    <p:sldId id="1298" r:id="rId17"/>
    <p:sldId id="1299" r:id="rId18"/>
    <p:sldId id="1300" r:id="rId19"/>
    <p:sldId id="1301" r:id="rId20"/>
    <p:sldId id="1302" r:id="rId21"/>
    <p:sldId id="1303" r:id="rId22"/>
    <p:sldId id="1304" r:id="rId23"/>
    <p:sldId id="1305" r:id="rId24"/>
    <p:sldId id="1466" r:id="rId25"/>
    <p:sldId id="1143" r:id="rId26"/>
    <p:sldId id="1144" r:id="rId27"/>
    <p:sldId id="1145" r:id="rId28"/>
    <p:sldId id="1464" r:id="rId29"/>
    <p:sldId id="466" r:id="rId30"/>
    <p:sldId id="1402" r:id="rId31"/>
    <p:sldId id="1463" r:id="rId32"/>
    <p:sldId id="388" r:id="rId33"/>
    <p:sldId id="2297" r:id="rId34"/>
    <p:sldId id="1201" r:id="rId35"/>
    <p:sldId id="1167" r:id="rId36"/>
    <p:sldId id="1462" r:id="rId37"/>
    <p:sldId id="1060" r:id="rId38"/>
    <p:sldId id="704" r:id="rId39"/>
    <p:sldId id="705" r:id="rId40"/>
    <p:sldId id="2200" r:id="rId41"/>
    <p:sldId id="1863" r:id="rId42"/>
    <p:sldId id="257" r:id="rId43"/>
    <p:sldId id="1689" r:id="rId44"/>
    <p:sldId id="258" r:id="rId45"/>
    <p:sldId id="1690" r:id="rId46"/>
    <p:sldId id="1864" r:id="rId47"/>
    <p:sldId id="1691" r:id="rId48"/>
    <p:sldId id="1865" r:id="rId49"/>
    <p:sldId id="1692" r:id="rId50"/>
    <p:sldId id="2392" r:id="rId51"/>
    <p:sldId id="687" r:id="rId52"/>
    <p:sldId id="1979" r:id="rId53"/>
    <p:sldId id="2409" r:id="rId54"/>
    <p:sldId id="625" r:id="rId55"/>
    <p:sldId id="1384" r:id="rId56"/>
    <p:sldId id="2410" r:id="rId57"/>
    <p:sldId id="2411" r:id="rId58"/>
    <p:sldId id="1405" r:id="rId59"/>
    <p:sldId id="1848" r:id="rId60"/>
    <p:sldId id="2467" r:id="rId61"/>
    <p:sldId id="269" r:id="rId62"/>
    <p:sldId id="270" r:id="rId63"/>
    <p:sldId id="271" r:id="rId64"/>
    <p:sldId id="272" r:id="rId65"/>
    <p:sldId id="1467" r:id="rId66"/>
    <p:sldId id="1240"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541" autoAdjust="0"/>
  </p:normalViewPr>
  <p:slideViewPr>
    <p:cSldViewPr>
      <p:cViewPr varScale="1">
        <p:scale>
          <a:sx n="83" d="100"/>
          <a:sy n="83" d="100"/>
        </p:scale>
        <p:origin x="1260" y="78"/>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40432F5A-6917-444E-B41D-A52F496341BF}"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24</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494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25</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83026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88360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528002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716555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EB9F39-4558-4209-B956-05264AEE6A1A}"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163468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1/26/2024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1/26/2024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1/26/2024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EB9F39-4558-4209-B956-05264AEE6A1A}"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27599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1/26/2024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1/26/2024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1/26/2024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370322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648076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439677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0689221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22201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B9F39-4558-4209-B956-05264AEE6A1A}"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9820720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4407647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369252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8304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7045353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4544796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26358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B9F39-4558-4209-B956-05264AEE6A1A}"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36651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B9F39-4558-4209-B956-05264AEE6A1A}"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19084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408611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74338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B9F39-4558-4209-B956-05264AEE6A1A}" type="datetimeFigureOut">
              <a:rPr lang="en-US" smtClean="0"/>
              <a:t>1/26/2024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F166E-EAC4-485E-9692-431F459BEA25}" type="slidenum">
              <a:rPr lang="en-US" smtClean="0"/>
              <a:t>‹#›</a:t>
            </a:fld>
            <a:endParaRPr lang="en-US"/>
          </a:p>
        </p:txBody>
      </p:sp>
    </p:spTree>
    <p:extLst>
      <p:ext uri="{BB962C8B-B14F-4D97-AF65-F5344CB8AC3E}">
        <p14:creationId xmlns:p14="http://schemas.microsoft.com/office/powerpoint/2010/main" val="157730405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1/26/2024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1/26/2024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783520903"/>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olossians 1:18 niv | Bob Smerecki Art | Flickr">
            <a:extLst>
              <a:ext uri="{FF2B5EF4-FFF2-40B4-BE49-F238E27FC236}">
                <a16:creationId xmlns:a16="http://schemas.microsoft.com/office/drawing/2014/main" id="{B56FADE5-76DC-52CC-3CB5-F9FAB7D931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39956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January 28,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2274838"/>
            <a:ext cx="8193741" cy="230832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On Christ, the solid Rock, I stand;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other ground is sinking sand,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other ground is sinking sand.</a:t>
            </a:r>
          </a:p>
        </p:txBody>
      </p:sp>
    </p:spTree>
    <p:extLst>
      <p:ext uri="{BB962C8B-B14F-4D97-AF65-F5344CB8AC3E}">
        <p14:creationId xmlns:p14="http://schemas.microsoft.com/office/powerpoint/2010/main" val="236877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When darkness veils His lovely face,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rest on His unchanging grace: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every high and stormy gale,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My anchor holds within the veil.</a:t>
            </a:r>
          </a:p>
        </p:txBody>
      </p:sp>
    </p:spTree>
    <p:extLst>
      <p:ext uri="{BB962C8B-B14F-4D97-AF65-F5344CB8AC3E}">
        <p14:creationId xmlns:p14="http://schemas.microsoft.com/office/powerpoint/2010/main" val="167900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2274838"/>
            <a:ext cx="8193741" cy="230832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On Christ, the solid Rock, I stand;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other ground is sinking sand,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other ground is sinking sand.</a:t>
            </a:r>
          </a:p>
        </p:txBody>
      </p:sp>
    </p:spTree>
    <p:extLst>
      <p:ext uri="{BB962C8B-B14F-4D97-AF65-F5344CB8AC3E}">
        <p14:creationId xmlns:p14="http://schemas.microsoft.com/office/powerpoint/2010/main" val="4177015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His oath, His covenant, His blood,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Support me in the whelming flood;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When all around my soul gives way,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then is all my hope and stay.</a:t>
            </a:r>
          </a:p>
        </p:txBody>
      </p:sp>
    </p:spTree>
    <p:extLst>
      <p:ext uri="{BB962C8B-B14F-4D97-AF65-F5344CB8AC3E}">
        <p14:creationId xmlns:p14="http://schemas.microsoft.com/office/powerpoint/2010/main" val="312922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2274838"/>
            <a:ext cx="8193741" cy="230832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On Christ, the solid Rock, I stand;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other ground is sinking sand,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other ground is sinking sand.</a:t>
            </a:r>
          </a:p>
        </p:txBody>
      </p:sp>
    </p:spTree>
    <p:extLst>
      <p:ext uri="{BB962C8B-B14F-4D97-AF65-F5344CB8AC3E}">
        <p14:creationId xmlns:p14="http://schemas.microsoft.com/office/powerpoint/2010/main" val="1622658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123265" y="1930128"/>
            <a:ext cx="889747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When He shall come with trumpet sound,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may I then in Him be found;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Dressed in His righteousness alone,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Faultless to stand before the throne.</a:t>
            </a:r>
          </a:p>
        </p:txBody>
      </p:sp>
    </p:spTree>
    <p:extLst>
      <p:ext uri="{BB962C8B-B14F-4D97-AF65-F5344CB8AC3E}">
        <p14:creationId xmlns:p14="http://schemas.microsoft.com/office/powerpoint/2010/main" val="86211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2274838"/>
            <a:ext cx="8193741" cy="230832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On Christ, the solid Rock, I stand;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other ground is sinking sand,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other ground is sinking sand.</a:t>
            </a:r>
          </a:p>
        </p:txBody>
      </p:sp>
    </p:spTree>
    <p:extLst>
      <p:ext uri="{BB962C8B-B14F-4D97-AF65-F5344CB8AC3E}">
        <p14:creationId xmlns:p14="http://schemas.microsoft.com/office/powerpoint/2010/main" val="104099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F2D6-09C5-45DE-BA63-DDE33171D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solidFill>
                    <a:prstClr val="black"/>
                  </a:solidFill>
                </a:ln>
                <a:solidFill>
                  <a:prstClr val="white"/>
                </a:solidFill>
                <a:effectLst>
                  <a:outerShdw blurRad="812800" dist="304800" dir="3480000" algn="tr" rotWithShape="0">
                    <a:prstClr val="black"/>
                  </a:outerShdw>
                </a:effectLst>
                <a:uLnTx/>
                <a:uFillTx/>
                <a:latin typeface="Algerian" panose="04020705040A02060702" pitchFamily="82" charset="0"/>
                <a:ea typeface="+mn-ea"/>
                <a:cs typeface="+mn-cs"/>
              </a:rPr>
              <a:t>The Apostles’ Creed</a:t>
            </a:r>
          </a:p>
        </p:txBody>
      </p:sp>
    </p:spTree>
    <p:extLst>
      <p:ext uri="{BB962C8B-B14F-4D97-AF65-F5344CB8AC3E}">
        <p14:creationId xmlns:p14="http://schemas.microsoft.com/office/powerpoint/2010/main" val="162782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98380F-E539-491F-9EF3-52E81B495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0063"/>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6000" b="1" i="0" u="none" strike="noStrike" kern="1200" cap="none" spc="0" normalizeH="0" baseline="0" noProof="0" dirty="0">
                <a:ln w="12700">
                  <a:noFill/>
                </a:ln>
                <a:solidFill>
                  <a:prstClr val="black"/>
                </a:solidFill>
                <a:effectLst/>
                <a:uLnTx/>
                <a:uFillTx/>
                <a:latin typeface="Calibri"/>
                <a:ea typeface="+mn-ea"/>
                <a:cs typeface="+mn-cs"/>
              </a:rPr>
              <a:t>A time to prepare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6000" b="1" i="0" u="none" strike="noStrike" kern="1200" cap="none" spc="0" normalizeH="0" baseline="0" noProof="0" dirty="0">
                <a:ln w="12700">
                  <a:noFill/>
                </a:ln>
                <a:solidFill>
                  <a:prstClr val="black"/>
                </a:solidFill>
                <a:effectLst/>
                <a:uLnTx/>
                <a:uFillTx/>
                <a:latin typeface="Calibri"/>
                <a:ea typeface="+mn-ea"/>
                <a:cs typeface="+mn-cs"/>
              </a:rPr>
              <a:t>our hearts and minds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6000" b="1" i="0" u="none" strike="noStrike" kern="1200" cap="none" spc="0" normalizeH="0" baseline="0" noProof="0" dirty="0">
                <a:ln w="12700">
                  <a:noFill/>
                </a:ln>
                <a:solidFill>
                  <a:prstClr val="black"/>
                </a:solidFill>
                <a:effectLst/>
                <a:uLnTx/>
                <a:uFillTx/>
                <a:latin typeface="Calibri"/>
                <a:ea typeface="+mn-ea"/>
                <a:cs typeface="+mn-cs"/>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w="12700">
                  <a:noFill/>
                </a:ln>
                <a:solidFill>
                  <a:prstClr val="black"/>
                </a:solidFill>
                <a:effectLst/>
                <a:uLnTx/>
                <a:uFillTx/>
                <a:latin typeface="Adobe Caslon Pro Bold" panose="0205070206050A020403" pitchFamily="18" charset="0"/>
                <a:ea typeface="+mn-ea"/>
                <a:cs typeface="+mn-cs"/>
              </a:rPr>
              <a:t>PRELUDE</a:t>
            </a:r>
          </a:p>
        </p:txBody>
      </p:sp>
    </p:spTree>
    <p:extLst>
      <p:ext uri="{BB962C8B-B14F-4D97-AF65-F5344CB8AC3E}">
        <p14:creationId xmlns:p14="http://schemas.microsoft.com/office/powerpoint/2010/main" val="3464023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2F4A44-DCA0-4737-A72F-1FAB93F79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467600"/>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1981528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457200"/>
            <a:ext cx="8991600" cy="5701241"/>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Almighty God, You raised Jesus from death to life, and crowned Him Lord of All. We confess that we do not daily acknowledge Him as Lord of our lives, our families, our vocations, or our decisions. We have gone along with the ways of the world. We have failed to wait for Your advice, and to give You all the glory. Forgive us, and raise us from sin, that we may live as those who are faithful to You, through Christ our Lord we pray. Amen.</a:t>
            </a:r>
          </a:p>
        </p:txBody>
      </p:sp>
    </p:spTree>
    <p:extLst>
      <p:ext uri="{BB962C8B-B14F-4D97-AF65-F5344CB8AC3E}">
        <p14:creationId xmlns:p14="http://schemas.microsoft.com/office/powerpoint/2010/main" val="2929591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382E22-7B86-43D3-8B84-CEA01CA21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160"/>
            <a:ext cx="9191158" cy="689216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w="38100">
                  <a:solidFill>
                    <a:prstClr val="black"/>
                  </a:solidFill>
                </a:ln>
                <a:solidFill>
                  <a:prstClr val="white"/>
                </a:solidFill>
                <a:effectLst/>
                <a:uLnTx/>
                <a:uFillTx/>
                <a:latin typeface="Arial "/>
                <a:ea typeface="+mn-ea"/>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altLang="en-US" sz="3600" b="1" i="0" u="none" strike="noStrike" kern="1200" cap="none" spc="0" normalizeH="0" baseline="0" noProof="0" dirty="0">
                <a:ln w="12700">
                  <a:solidFill>
                    <a:prstClr val="black"/>
                  </a:solidFill>
                </a:ln>
                <a:solidFill>
                  <a:prstClr val="white"/>
                </a:solidFill>
                <a:effectLst/>
                <a:uLnTx/>
                <a:uFillTx/>
                <a:latin typeface="Arial "/>
                <a:ea typeface="+mn-ea"/>
                <a:cs typeface="+mn-cs"/>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2718022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6260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United in Praise</a:t>
            </a:r>
          </a:p>
        </p:txBody>
      </p:sp>
    </p:spTree>
    <p:extLst>
      <p:ext uri="{BB962C8B-B14F-4D97-AF65-F5344CB8AC3E}">
        <p14:creationId xmlns:p14="http://schemas.microsoft.com/office/powerpoint/2010/main" val="289918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534F03-0BC2-4A98-89B4-D4455084EBF2}"/>
              </a:ext>
            </a:extLst>
          </p:cNvPr>
          <p:cNvPicPr>
            <a:picLocks noChangeAspect="1"/>
          </p:cNvPicPr>
          <p:nvPr/>
        </p:nvPicPr>
        <p:blipFill rotWithShape="1">
          <a:blip r:embed="rId2">
            <a:extLst>
              <a:ext uri="{28A0092B-C50C-407E-A947-70E740481C1C}">
                <a14:useLocalDpi xmlns:a14="http://schemas.microsoft.com/office/drawing/2010/main" val="0"/>
              </a:ext>
            </a:extLst>
          </a:blip>
          <a:srcRect l="3461" r="8205" b="-1"/>
          <a:stretch/>
        </p:blipFill>
        <p:spPr>
          <a:xfrm>
            <a:off x="20" y="10"/>
            <a:ext cx="9143980" cy="6857990"/>
          </a:xfrm>
          <a:prstGeom prst="rect">
            <a:avLst/>
          </a:prstGeom>
        </p:spPr>
      </p:pic>
    </p:spTree>
    <p:extLst>
      <p:ext uri="{BB962C8B-B14F-4D97-AF65-F5344CB8AC3E}">
        <p14:creationId xmlns:p14="http://schemas.microsoft.com/office/powerpoint/2010/main" val="352429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B6087-6C08-4A5C-81FB-E583AA01C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prstClr val="black"/>
                  </a:solidFill>
                </a:ln>
                <a:solidFill>
                  <a:prstClr val="white"/>
                </a:solidFill>
                <a:effectLst>
                  <a:outerShdw blurRad="50800" dist="38100" dir="10800000" algn="r" rotWithShape="0">
                    <a:prstClr val="black">
                      <a:alpha val="40000"/>
                    </a:prstClr>
                  </a:outerShdw>
                </a:effectLst>
                <a:uLnTx/>
                <a:uFillTx/>
                <a:latin typeface="Adobe Fangsong Std R" panose="02020400000000000000" pitchFamily="18" charset="-128"/>
                <a:ea typeface="Adobe Fangsong Std R" panose="02020400000000000000" pitchFamily="18" charset="-128"/>
                <a:cs typeface="+mn-cs"/>
              </a:rPr>
              <a:t>CALL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prstClr val="black"/>
                  </a:solidFill>
                </a:ln>
                <a:solidFill>
                  <a:prstClr val="white"/>
                </a:solidFill>
                <a:effectLst>
                  <a:outerShdw blurRad="50800" dist="38100" dir="10800000" algn="r" rotWithShape="0">
                    <a:prstClr val="black">
                      <a:alpha val="40000"/>
                    </a:prstClr>
                  </a:outerShdw>
                </a:effectLst>
                <a:uLnTx/>
                <a:uFillTx/>
                <a:latin typeface="Adobe Fangsong Std R" panose="02020400000000000000" pitchFamily="18" charset="-128"/>
                <a:ea typeface="Adobe Fangsong Std R" panose="02020400000000000000" pitchFamily="18" charset="-128"/>
                <a:cs typeface="+mn-cs"/>
              </a:rPr>
              <a:t>WORSHIP</a:t>
            </a:r>
          </a:p>
        </p:txBody>
      </p:sp>
    </p:spTree>
    <p:extLst>
      <p:ext uri="{BB962C8B-B14F-4D97-AF65-F5344CB8AC3E}">
        <p14:creationId xmlns:p14="http://schemas.microsoft.com/office/powerpoint/2010/main" val="2785196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DAA2FA-8AF8-44EA-A69E-F172A660B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9197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E5015-DBE8-4D08-B556-7C0888DC3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7150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8100">
                  <a:solidFill>
                    <a:prstClr val="black">
                      <a:lumMod val="95000"/>
                      <a:lumOff val="5000"/>
                    </a:prstClr>
                  </a:solidFill>
                </a:ln>
                <a:solidFill>
                  <a:prstClr val="white"/>
                </a:solidFill>
                <a:effectLst/>
                <a:uLnTx/>
                <a:uFillTx/>
                <a:latin typeface="Arial Black" panose="020B0A04020102020204" pitchFamily="34" charset="0"/>
                <a:ea typeface="+mn-ea"/>
                <a:cs typeface="+mn-cs"/>
              </a:rPr>
              <a:t>Hymn #382</a:t>
            </a:r>
          </a:p>
        </p:txBody>
      </p:sp>
    </p:spTree>
    <p:extLst>
      <p:ext uri="{BB962C8B-B14F-4D97-AF65-F5344CB8AC3E}">
        <p14:creationId xmlns:p14="http://schemas.microsoft.com/office/powerpoint/2010/main" val="3126374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13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05C094-8522-4C83-B09B-A401A6996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2972074" y="5877149"/>
            <a:ext cx="319985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Praise Songs #</a:t>
            </a:r>
          </a:p>
        </p:txBody>
      </p:sp>
    </p:spTree>
    <p:extLst>
      <p:ext uri="{BB962C8B-B14F-4D97-AF65-F5344CB8AC3E}">
        <p14:creationId xmlns:p14="http://schemas.microsoft.com/office/powerpoint/2010/main" val="2768458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1447800"/>
            <a:ext cx="8229600" cy="37364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Christ alone my hope is found,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is my light, my strength, my song;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This Cornerstone, this solid Ground,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Firm through the fiercest drought and storm. </a:t>
            </a:r>
          </a:p>
        </p:txBody>
      </p:sp>
    </p:spTree>
    <p:extLst>
      <p:ext uri="{BB962C8B-B14F-4D97-AF65-F5344CB8AC3E}">
        <p14:creationId xmlns:p14="http://schemas.microsoft.com/office/powerpoint/2010/main" val="3038385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381000" y="1066800"/>
            <a:ext cx="8305800"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 heights of love,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 depths of peace,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When fears are stilled,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when striving cease.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My Comforter, my All in All,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Here in the love of Christ I stand.</a:t>
            </a:r>
          </a:p>
        </p:txBody>
      </p:sp>
    </p:spTree>
    <p:extLst>
      <p:ext uri="{BB962C8B-B14F-4D97-AF65-F5344CB8AC3E}">
        <p14:creationId xmlns:p14="http://schemas.microsoft.com/office/powerpoint/2010/main" val="1305531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1828800"/>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Christ alone, who took on flesh,</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Fullness of God in helpless babe!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This gift of love and righteousness,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Scorned by the ones He came to save.</a:t>
            </a:r>
          </a:p>
        </p:txBody>
      </p:sp>
    </p:spTree>
    <p:extLst>
      <p:ext uri="{BB962C8B-B14F-4D97-AF65-F5344CB8AC3E}">
        <p14:creationId xmlns:p14="http://schemas.microsoft.com/office/powerpoint/2010/main" val="1112693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1853928"/>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Till on that cross as Jesus died,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wrath of God was satisfied.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ev’ry</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sin on Him was laid;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Here in the death of Christ I live.</a:t>
            </a:r>
          </a:p>
        </p:txBody>
      </p:sp>
    </p:spTree>
    <p:extLst>
      <p:ext uri="{BB962C8B-B14F-4D97-AF65-F5344CB8AC3E}">
        <p14:creationId xmlns:p14="http://schemas.microsoft.com/office/powerpoint/2010/main" val="897900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1853928"/>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There in the ground His body lay,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Light of the world by darkness slain;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Then, bursting forth in glorious Day,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Up from the grave He rose again! </a:t>
            </a:r>
          </a:p>
        </p:txBody>
      </p:sp>
    </p:spTree>
    <p:extLst>
      <p:ext uri="{BB962C8B-B14F-4D97-AF65-F5344CB8AC3E}">
        <p14:creationId xmlns:p14="http://schemas.microsoft.com/office/powerpoint/2010/main" val="1680094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Praise the Lord.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I will extol the Lord with all my heart.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1524000"/>
            <a:ext cx="8229600" cy="37364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as He stands in victory,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Sin’s curse has lost its grip on me;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I am His and He is mine,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Bought with the precious blood of Christ.</a:t>
            </a:r>
          </a:p>
        </p:txBody>
      </p:sp>
    </p:spTree>
    <p:extLst>
      <p:ext uri="{BB962C8B-B14F-4D97-AF65-F5344CB8AC3E}">
        <p14:creationId xmlns:p14="http://schemas.microsoft.com/office/powerpoint/2010/main" val="2460069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1879056"/>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 guilt in life, no fear in death,</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This is the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pow’r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of Christ in me;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From life’s first cry to final breath,</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commands my destiny. </a:t>
            </a:r>
          </a:p>
        </p:txBody>
      </p:sp>
    </p:spTree>
    <p:extLst>
      <p:ext uri="{BB962C8B-B14F-4D97-AF65-F5344CB8AC3E}">
        <p14:creationId xmlns:p14="http://schemas.microsoft.com/office/powerpoint/2010/main" val="285728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1853928"/>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pow’r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of hell, no scheme of man,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Can ever pluck me from His hand;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Till He returns or calls me home,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Here in the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pow’r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of Christ I’ll stand!</a:t>
            </a:r>
          </a:p>
        </p:txBody>
      </p:sp>
    </p:spTree>
    <p:extLst>
      <p:ext uri="{BB962C8B-B14F-4D97-AF65-F5344CB8AC3E}">
        <p14:creationId xmlns:p14="http://schemas.microsoft.com/office/powerpoint/2010/main" val="1003741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Isaiah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6:1-7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3759"/>
            <a:ext cx="8915400" cy="65556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In the year that King Uzziah died, I saw the Lord, high and exalted, seated on a throne; and the train of his robe filled the temple.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a:t>
            </a:r>
            <a:r>
              <a:rPr kumimoji="0" lang="en-US" sz="3500" b="0" i="0" u="none" strike="noStrike" kern="1200" cap="none" spc="0" normalizeH="0" baseline="0" noProof="0" dirty="0">
                <a:ln>
                  <a:noFill/>
                </a:ln>
                <a:solidFill>
                  <a:prstClr val="black"/>
                </a:solidFill>
                <a:effectLst/>
                <a:uLnTx/>
                <a:uFillTx/>
                <a:latin typeface="Calibri"/>
                <a:ea typeface="+mn-ea"/>
                <a:cs typeface="+mn-cs"/>
              </a:rPr>
              <a:t>Above him were seraphim, each with six wings: With two wings they covered their faces, with two they covered their feet, and with two they were flying. </a:t>
            </a:r>
            <a:r>
              <a:rPr lang="en-US" sz="2800" baseline="50000" dirty="0">
                <a:solidFill>
                  <a:prstClr val="black"/>
                </a:solidFill>
                <a:latin typeface="Calibri"/>
              </a:rPr>
              <a:t>3</a:t>
            </a:r>
            <a:r>
              <a:rPr kumimoji="0" lang="en-US" sz="3500" b="0" i="0" u="none" strike="noStrike" kern="1200" cap="none" spc="0" normalizeH="0" baseline="0" noProof="0" dirty="0">
                <a:ln>
                  <a:noFill/>
                </a:ln>
                <a:solidFill>
                  <a:prstClr val="black"/>
                </a:solidFill>
                <a:effectLst/>
                <a:uLnTx/>
                <a:uFillTx/>
                <a:latin typeface="Calibri"/>
                <a:ea typeface="+mn-ea"/>
                <a:cs typeface="+mn-cs"/>
              </a:rPr>
              <a:t>And they were calling to one another: “Holy, holy, holy is the Lord Almighty; the whole earth is full of his glory.” </a:t>
            </a:r>
            <a:r>
              <a:rPr lang="en-US" sz="2800" baseline="50000" dirty="0">
                <a:solidFill>
                  <a:prstClr val="black"/>
                </a:solidFill>
                <a:latin typeface="Calibri"/>
              </a:rPr>
              <a:t>4</a:t>
            </a:r>
            <a:r>
              <a:rPr kumimoji="0" lang="en-US" sz="3500" b="0" i="0" u="none" strike="noStrike" kern="1200" cap="none" spc="0" normalizeH="0" baseline="0" noProof="0" dirty="0">
                <a:ln>
                  <a:noFill/>
                </a:ln>
                <a:solidFill>
                  <a:prstClr val="black"/>
                </a:solidFill>
                <a:effectLst/>
                <a:uLnTx/>
                <a:uFillTx/>
                <a:latin typeface="Calibri"/>
                <a:ea typeface="+mn-ea"/>
                <a:cs typeface="+mn-cs"/>
              </a:rPr>
              <a:t>At the sound of their voices the doorposts and thresholds shook and the temple was filled with smoke. </a:t>
            </a:r>
            <a:r>
              <a:rPr lang="en-US" sz="2800" baseline="50000" dirty="0">
                <a:solidFill>
                  <a:prstClr val="black"/>
                </a:solidFill>
                <a:latin typeface="Calibri"/>
              </a:rPr>
              <a:t>5</a:t>
            </a:r>
            <a:r>
              <a:rPr kumimoji="0" lang="en-US" sz="3500" b="0" i="0" u="none" strike="noStrike" kern="1200" cap="none" spc="0" normalizeH="0" baseline="0" noProof="0" dirty="0">
                <a:ln>
                  <a:noFill/>
                </a:ln>
                <a:solidFill>
                  <a:prstClr val="black"/>
                </a:solidFill>
                <a:effectLst/>
                <a:uLnTx/>
                <a:uFillTx/>
                <a:latin typeface="Calibri"/>
                <a:ea typeface="+mn-ea"/>
                <a:cs typeface="+mn-cs"/>
              </a:rPr>
              <a:t>“Woe to me!” I cried. “I am ruined! </a:t>
            </a:r>
          </a:p>
        </p:txBody>
      </p:sp>
    </p:spTree>
    <p:extLst>
      <p:ext uri="{BB962C8B-B14F-4D97-AF65-F5344CB8AC3E}">
        <p14:creationId xmlns:p14="http://schemas.microsoft.com/office/powerpoint/2010/main" val="3341560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161395"/>
            <a:ext cx="8915400" cy="44012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For I am a man of unclean lips, and I live among a people of unclean lips, and my eyes have seen the King, the Lord Almighty.” </a:t>
            </a:r>
            <a:r>
              <a:rPr lang="en-US" sz="2800" baseline="50000" dirty="0">
                <a:solidFill>
                  <a:prstClr val="black"/>
                </a:solidFill>
                <a:latin typeface="Calibri"/>
              </a:rPr>
              <a:t>6</a:t>
            </a:r>
            <a:r>
              <a:rPr kumimoji="0" lang="en-US" sz="3500" b="0" i="0" u="none" strike="noStrike" kern="1200" cap="none" spc="0" normalizeH="0" baseline="0" noProof="0" dirty="0">
                <a:ln>
                  <a:noFill/>
                </a:ln>
                <a:solidFill>
                  <a:prstClr val="black"/>
                </a:solidFill>
                <a:effectLst/>
                <a:uLnTx/>
                <a:uFillTx/>
                <a:latin typeface="Calibri"/>
                <a:ea typeface="+mn-ea"/>
                <a:cs typeface="+mn-cs"/>
              </a:rPr>
              <a:t>Then one of the seraphim flew to me with a live coal in his hand, which he had taken with tongs from the altar. </a:t>
            </a:r>
            <a:r>
              <a:rPr lang="en-US" sz="2800" baseline="50000" dirty="0">
                <a:solidFill>
                  <a:prstClr val="black"/>
                </a:solidFill>
                <a:latin typeface="Calibri"/>
              </a:rPr>
              <a:t>7</a:t>
            </a:r>
            <a:r>
              <a:rPr kumimoji="0" lang="en-US" sz="3500" b="0" i="0" u="none" strike="noStrike" kern="1200" cap="none" spc="0" normalizeH="0" baseline="0" noProof="0" dirty="0">
                <a:ln>
                  <a:noFill/>
                </a:ln>
                <a:solidFill>
                  <a:prstClr val="black"/>
                </a:solidFill>
                <a:effectLst/>
                <a:uLnTx/>
                <a:uFillTx/>
                <a:latin typeface="Calibri"/>
                <a:ea typeface="+mn-ea"/>
                <a:cs typeface="+mn-cs"/>
              </a:rPr>
              <a:t>With it he touched my mouth and said, “See, this has touched your lips; your guilt is taken away and your sin atoned for.”</a:t>
            </a:r>
          </a:p>
        </p:txBody>
      </p:sp>
    </p:spTree>
    <p:extLst>
      <p:ext uri="{BB962C8B-B14F-4D97-AF65-F5344CB8AC3E}">
        <p14:creationId xmlns:p14="http://schemas.microsoft.com/office/powerpoint/2010/main" val="1732328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Colossians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1:15-23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68163"/>
            <a:ext cx="8896350" cy="66787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15</a:t>
            </a:r>
            <a:r>
              <a:rPr kumimoji="0" lang="en-US" sz="3600" b="0" i="0" u="none" strike="noStrike" kern="1200" cap="none" spc="0" normalizeH="0" baseline="0" noProof="0" dirty="0">
                <a:ln>
                  <a:noFill/>
                </a:ln>
                <a:solidFill>
                  <a:prstClr val="black"/>
                </a:solidFill>
                <a:effectLst/>
                <a:uLnTx/>
                <a:uFillTx/>
                <a:latin typeface="Calibri"/>
                <a:ea typeface="+mn-ea"/>
                <a:cs typeface="+mn-cs"/>
              </a:rPr>
              <a:t>The Son is the image of the invisible God, the firstborn over all creation. </a:t>
            </a:r>
            <a:r>
              <a:rPr lang="en-US" sz="2800" baseline="50000" dirty="0">
                <a:solidFill>
                  <a:prstClr val="black"/>
                </a:solidFill>
                <a:latin typeface="Calibri"/>
              </a:rPr>
              <a:t>16</a:t>
            </a:r>
            <a:r>
              <a:rPr kumimoji="0" lang="en-US" sz="3600" b="0" i="0" u="none" strike="noStrike" kern="1200" cap="none" spc="0" normalizeH="0" baseline="0" noProof="0" dirty="0">
                <a:ln>
                  <a:noFill/>
                </a:ln>
                <a:solidFill>
                  <a:prstClr val="black"/>
                </a:solidFill>
                <a:effectLst/>
                <a:uLnTx/>
                <a:uFillTx/>
                <a:latin typeface="Calibri"/>
                <a:ea typeface="+mn-ea"/>
                <a:cs typeface="+mn-cs"/>
              </a:rPr>
              <a:t>For in him all things were created: things in heaven and on earth, visible and invisible, whether thrones or powers or rulers or authorities; all things have been created through him and for him. </a:t>
            </a:r>
            <a:r>
              <a:rPr lang="en-US" sz="2800" baseline="50000" dirty="0">
                <a:solidFill>
                  <a:prstClr val="black"/>
                </a:solidFill>
                <a:latin typeface="Calibri"/>
              </a:rPr>
              <a:t>17</a:t>
            </a:r>
            <a:r>
              <a:rPr kumimoji="0" lang="en-US" sz="3600" b="0" i="0" u="none" strike="noStrike" kern="1200" cap="none" spc="0" normalizeH="0" baseline="0" noProof="0" dirty="0">
                <a:ln>
                  <a:noFill/>
                </a:ln>
                <a:solidFill>
                  <a:prstClr val="black"/>
                </a:solidFill>
                <a:effectLst/>
                <a:uLnTx/>
                <a:uFillTx/>
                <a:latin typeface="Calibri"/>
                <a:ea typeface="+mn-ea"/>
                <a:cs typeface="+mn-cs"/>
              </a:rPr>
              <a:t>He is before all things, and in him all things hold together. </a:t>
            </a:r>
            <a:r>
              <a:rPr lang="en-US" sz="2800" baseline="50000" dirty="0">
                <a:solidFill>
                  <a:prstClr val="black"/>
                </a:solidFill>
                <a:latin typeface="Calibri"/>
              </a:rPr>
              <a:t>18</a:t>
            </a:r>
            <a:r>
              <a:rPr kumimoji="0" lang="en-US" sz="3600" b="0" i="0" u="none" strike="noStrike" kern="1200" cap="none" spc="0" normalizeH="0" baseline="0" noProof="0" dirty="0">
                <a:ln>
                  <a:noFill/>
                </a:ln>
                <a:solidFill>
                  <a:prstClr val="black"/>
                </a:solidFill>
                <a:effectLst/>
                <a:uLnTx/>
                <a:uFillTx/>
                <a:latin typeface="Calibri"/>
                <a:ea typeface="+mn-ea"/>
                <a:cs typeface="+mn-cs"/>
              </a:rPr>
              <a:t>And he is the head of the body, the church; he is the beginning and the firstborn from among the dead, so that in everything he might have the supremacy. </a:t>
            </a:r>
            <a:r>
              <a:rPr lang="en-US" sz="2400" baseline="50000" dirty="0">
                <a:solidFill>
                  <a:prstClr val="black"/>
                </a:solidFill>
                <a:latin typeface="Calibri"/>
              </a:rPr>
              <a:t>19</a:t>
            </a:r>
            <a:r>
              <a:rPr kumimoji="0" lang="en-US" sz="3200" b="0" i="0" u="none" strike="noStrike" kern="1200" cap="none" spc="0" normalizeH="0" baseline="0" noProof="0" dirty="0">
                <a:ln>
                  <a:noFill/>
                </a:ln>
                <a:solidFill>
                  <a:prstClr val="black"/>
                </a:solidFill>
                <a:effectLst/>
                <a:uLnTx/>
                <a:uFillTx/>
                <a:latin typeface="Calibri"/>
                <a:ea typeface="+mn-ea"/>
                <a:cs typeface="+mn-cs"/>
              </a:rPr>
              <a:t>For God was pleased to have all his fullness </a:t>
            </a:r>
            <a:endParaRPr kumimoji="0" lang="en-US"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8737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68163"/>
            <a:ext cx="8896350" cy="66787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dwell in him, </a:t>
            </a:r>
            <a:r>
              <a:rPr lang="en-US" sz="2800" baseline="50000" dirty="0">
                <a:solidFill>
                  <a:prstClr val="black"/>
                </a:solidFill>
                <a:latin typeface="Calibri"/>
              </a:rPr>
              <a:t>20</a:t>
            </a:r>
            <a:r>
              <a:rPr kumimoji="0" lang="en-US" sz="3600" b="0" i="0" u="none" strike="noStrike" kern="1200" cap="none" spc="0" normalizeH="0" baseline="0" noProof="0" dirty="0">
                <a:ln>
                  <a:noFill/>
                </a:ln>
                <a:solidFill>
                  <a:prstClr val="black"/>
                </a:solidFill>
                <a:effectLst/>
                <a:uLnTx/>
                <a:uFillTx/>
                <a:latin typeface="Calibri"/>
                <a:ea typeface="+mn-ea"/>
                <a:cs typeface="+mn-cs"/>
              </a:rPr>
              <a:t>and through him to reconcile to himself all things, whether things on earth or things in heaven, by making peace through his blood, shed on the cross. </a:t>
            </a:r>
            <a:r>
              <a:rPr lang="en-US" sz="2800" baseline="50000" dirty="0">
                <a:solidFill>
                  <a:prstClr val="black"/>
                </a:solidFill>
                <a:latin typeface="Calibri"/>
              </a:rPr>
              <a:t>21</a:t>
            </a:r>
            <a:r>
              <a:rPr kumimoji="0" lang="en-US" sz="3600" b="0" i="0" u="none" strike="noStrike" kern="1200" cap="none" spc="0" normalizeH="0" baseline="0" noProof="0" dirty="0">
                <a:ln>
                  <a:noFill/>
                </a:ln>
                <a:solidFill>
                  <a:prstClr val="black"/>
                </a:solidFill>
                <a:effectLst/>
                <a:uLnTx/>
                <a:uFillTx/>
                <a:latin typeface="Calibri"/>
                <a:ea typeface="+mn-ea"/>
                <a:cs typeface="+mn-cs"/>
              </a:rPr>
              <a:t>Once you were alienated from God and were enemies in your minds because of your evil behavior. </a:t>
            </a:r>
            <a:r>
              <a:rPr lang="en-US" sz="2800" baseline="50000" dirty="0">
                <a:solidFill>
                  <a:prstClr val="black"/>
                </a:solidFill>
                <a:latin typeface="Calibri"/>
              </a:rPr>
              <a:t>22</a:t>
            </a:r>
            <a:r>
              <a:rPr kumimoji="0" lang="en-US" sz="3600" b="0" i="0" u="none" strike="noStrike" kern="1200" cap="none" spc="0" normalizeH="0" baseline="0" noProof="0" dirty="0">
                <a:ln>
                  <a:noFill/>
                </a:ln>
                <a:solidFill>
                  <a:prstClr val="black"/>
                </a:solidFill>
                <a:effectLst/>
                <a:uLnTx/>
                <a:uFillTx/>
                <a:latin typeface="Calibri"/>
                <a:ea typeface="+mn-ea"/>
                <a:cs typeface="+mn-cs"/>
              </a:rPr>
              <a:t>But now he has reconciled you by Christ’s physical body through death to present you holy in his sight, without blemish and free from accusation— </a:t>
            </a:r>
            <a:r>
              <a:rPr lang="en-US" sz="2800" baseline="50000" dirty="0">
                <a:solidFill>
                  <a:prstClr val="black"/>
                </a:solidFill>
                <a:latin typeface="Calibri"/>
              </a:rPr>
              <a:t>23</a:t>
            </a:r>
            <a:r>
              <a:rPr kumimoji="0" lang="en-US" sz="3600" b="0" i="0" u="none" strike="noStrike" kern="1200" cap="none" spc="0" normalizeH="0" baseline="0" noProof="0" dirty="0">
                <a:ln>
                  <a:noFill/>
                </a:ln>
                <a:solidFill>
                  <a:prstClr val="black"/>
                </a:solidFill>
                <a:effectLst/>
                <a:uLnTx/>
                <a:uFillTx/>
                <a:latin typeface="Calibri"/>
                <a:ea typeface="+mn-ea"/>
                <a:cs typeface="+mn-cs"/>
              </a:rPr>
              <a:t>if you continue in your faith, established and firm, and do not move from </a:t>
            </a:r>
            <a:r>
              <a:rPr kumimoji="0" lang="en-US" sz="3200" b="0" i="0" u="none" strike="noStrike" kern="1200" cap="none" spc="0" normalizeH="0" baseline="0" noProof="0" dirty="0">
                <a:ln>
                  <a:noFill/>
                </a:ln>
                <a:solidFill>
                  <a:prstClr val="black"/>
                </a:solidFill>
                <a:effectLst/>
                <a:uLnTx/>
                <a:uFillTx/>
                <a:latin typeface="Calibri"/>
                <a:ea typeface="+mn-ea"/>
                <a:cs typeface="+mn-cs"/>
              </a:rPr>
              <a:t>the hope held out in the gospel. </a:t>
            </a:r>
            <a:endParaRPr kumimoji="0" lang="en-US"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7025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Great are the works of the LORD;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The fear of the Lord is the beginning of wisdom;</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2187476"/>
            <a:ext cx="8896350"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This is the gospel that you heard and that has been proclaimed to every creature under heaven, and of which I, Paul, have become a servant.</a:t>
            </a:r>
            <a:endParaRPr kumimoji="0" lang="en-US"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8145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two people in a robe&#10;&#10;Description automatically generated">
            <a:extLst>
              <a:ext uri="{FF2B5EF4-FFF2-40B4-BE49-F238E27FC236}">
                <a16:creationId xmlns:a16="http://schemas.microsoft.com/office/drawing/2014/main" id="{18407B31-FDB3-7FC1-37D1-9EE570CBB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The Supreme Head </a:t>
            </a:r>
            <a:b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b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of the Church</a:t>
            </a:r>
          </a:p>
        </p:txBody>
      </p:sp>
    </p:spTree>
    <p:extLst>
      <p:ext uri="{BB962C8B-B14F-4D97-AF65-F5344CB8AC3E}">
        <p14:creationId xmlns:p14="http://schemas.microsoft.com/office/powerpoint/2010/main" val="3066331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65B5B7-D88A-4100-906A-EBDEF6E54D32}"/>
              </a:ext>
            </a:extLst>
          </p:cNvPr>
          <p:cNvPicPr>
            <a:picLocks noChangeAspect="1"/>
          </p:cNvPicPr>
          <p:nvPr/>
        </p:nvPicPr>
        <p:blipFill rotWithShape="1">
          <a:blip r:embed="rId2">
            <a:extLst>
              <a:ext uri="{28A0092B-C50C-407E-A947-70E740481C1C}">
                <a14:useLocalDpi xmlns:a14="http://schemas.microsoft.com/office/drawing/2010/main" val="0"/>
              </a:ext>
            </a:extLst>
          </a:blip>
          <a:srcRect b="10514"/>
          <a:stretch/>
        </p:blipFill>
        <p:spPr>
          <a:xfrm>
            <a:off x="-1" y="0"/>
            <a:ext cx="9148725"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75009" y="5632694"/>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outerShdw blurRad="38100" dist="38100" dir="2700000" algn="tl">
                    <a:srgbClr val="000000">
                      <a:alpha val="43137"/>
                    </a:srgbClr>
                  </a:outerShdw>
                </a:effectLst>
                <a:uLnTx/>
                <a:uFillTx/>
                <a:latin typeface="Calibri"/>
                <a:ea typeface="+mn-ea"/>
                <a:cs typeface="+mn-cs"/>
              </a:rPr>
              <a:t>Hymn #557</a:t>
            </a:r>
          </a:p>
        </p:txBody>
      </p:sp>
      <p:sp>
        <p:nvSpPr>
          <p:cNvPr id="7" name="Rectangle 6">
            <a:extLst>
              <a:ext uri="{FF2B5EF4-FFF2-40B4-BE49-F238E27FC236}">
                <a16:creationId xmlns:a16="http://schemas.microsoft.com/office/drawing/2014/main" id="{F878C9DF-21ED-4C1B-BCB7-3C287EAC740E}"/>
              </a:ext>
            </a:extLst>
          </p:cNvPr>
          <p:cNvSpPr/>
          <p:nvPr/>
        </p:nvSpPr>
        <p:spPr>
          <a:xfrm>
            <a:off x="618867" y="721051"/>
            <a:ext cx="7906264"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22225">
                  <a:noFill/>
                </a:ln>
                <a:solidFill>
                  <a:prstClr val="white"/>
                </a:solidFill>
                <a:effectLst>
                  <a:outerShdw blurRad="38100" dist="38100" dir="2700000" algn="tl">
                    <a:srgbClr val="000000">
                      <a:alpha val="43137"/>
                    </a:srgbClr>
                  </a:outerShdw>
                </a:effectLst>
                <a:uLnTx/>
                <a:uFillTx/>
                <a:latin typeface="Calibri"/>
                <a:ea typeface="+mn-ea"/>
                <a:cs typeface="+mn-cs"/>
              </a:rPr>
              <a:t>Christ Is Made the Sure Foundation</a:t>
            </a:r>
          </a:p>
        </p:txBody>
      </p:sp>
    </p:spTree>
    <p:extLst>
      <p:ext uri="{BB962C8B-B14F-4D97-AF65-F5344CB8AC3E}">
        <p14:creationId xmlns:p14="http://schemas.microsoft.com/office/powerpoint/2010/main" val="3482294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216654"/>
            <a:ext cx="8193741"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Christ is made the sure foundation,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Christ the head and cornerstone,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Chosen of the Lord and precious,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Binding all the Church in one,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Holy Zion’s help forever,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her confidence alone.</a:t>
            </a:r>
          </a:p>
        </p:txBody>
      </p:sp>
    </p:spTree>
    <p:extLst>
      <p:ext uri="{BB962C8B-B14F-4D97-AF65-F5344CB8AC3E}">
        <p14:creationId xmlns:p14="http://schemas.microsoft.com/office/powerpoint/2010/main" val="3931529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85758" y="1191464"/>
            <a:ext cx="8193741"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this temple, where we call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Come, O Lord of hosts, today;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With accustomed loving kindness,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Hear Thy people as they pray,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Thy fullest benediction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Shed within its walls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alway</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699597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191464"/>
            <a:ext cx="8193741"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Here vouch safe to all Thy servants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What they ask of Thee to gain,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What they gain from Thee forever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With the blessed to retain,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here after in Thy glory,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Evermore with Thee to reign.</a:t>
            </a:r>
          </a:p>
        </p:txBody>
      </p:sp>
    </p:spTree>
    <p:extLst>
      <p:ext uri="{BB962C8B-B14F-4D97-AF65-F5344CB8AC3E}">
        <p14:creationId xmlns:p14="http://schemas.microsoft.com/office/powerpoint/2010/main" val="2805541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191464"/>
            <a:ext cx="8193741"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Laud and honor to the Father,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Laud and honor to the Son,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Laud and honor to the Spirit,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Ever three and ever one,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One in might and one in glory,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While unending ages run.</a:t>
            </a:r>
          </a:p>
        </p:txBody>
      </p:sp>
    </p:spTree>
    <p:extLst>
      <p:ext uri="{BB962C8B-B14F-4D97-AF65-F5344CB8AC3E}">
        <p14:creationId xmlns:p14="http://schemas.microsoft.com/office/powerpoint/2010/main" val="3732791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FA0BFD-E91D-4EFE-B58A-CB7DF0AD249F}"/>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945847" y="2590800"/>
            <a:ext cx="7252306"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81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BENEDICTION</a:t>
            </a:r>
            <a:endParaRPr kumimoji="0" lang="en-US" sz="8000" b="0" i="0" u="none" strike="noStrike" kern="1200" cap="none" spc="0" normalizeH="0" baseline="0" noProof="0" dirty="0">
              <a:ln w="38100">
                <a:solidFill>
                  <a:prstClr val="black"/>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941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66C658-7FE4-4958-B589-D3AB8C768A3E}"/>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128589" y="1371600"/>
            <a:ext cx="688682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44450" cap="rnd">
                  <a:solidFill>
                    <a:prstClr val="black"/>
                  </a:solidFill>
                </a:ln>
                <a:solidFill>
                  <a:prstClr val="white"/>
                </a:solidFill>
                <a:effectLst/>
                <a:uLnTx/>
                <a:uFillTx/>
                <a:latin typeface="Arial" panose="020B0604020202020204" pitchFamily="34" charset="0"/>
                <a:ea typeface="+mn-ea"/>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1657580" y="3085723"/>
            <a:ext cx="5828840" cy="25545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Have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good week!</a:t>
            </a:r>
            <a:endParaRPr kumimoji="0" lang="en-US" sz="8000" b="0" i="0" u="none" strike="noStrike" kern="1200" cap="none" spc="0" normalizeH="0" baseline="0" noProof="0" dirty="0">
              <a:ln w="31750">
                <a:solidFill>
                  <a:prstClr val="black"/>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5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All who follow His precepts have good understanding.</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To Him belongs eternal praise.</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5166"/>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404853" y="2721114"/>
            <a:ext cx="233429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Hymn #92</a:t>
            </a:r>
          </a:p>
        </p:txBody>
      </p:sp>
    </p:spTree>
    <p:extLst>
      <p:ext uri="{BB962C8B-B14F-4D97-AF65-F5344CB8AC3E}">
        <p14:creationId xmlns:p14="http://schemas.microsoft.com/office/powerpoint/2010/main" val="1941159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521393"/>
            <a:ext cx="8193741" cy="37364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My hope is built on nothing less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Than Jesus’ blood </a:t>
            </a: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and righteousness;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dare not trust the sweetest frame,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wholly lean on Jesus’ name.</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07138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9190F4-5C1D-40C9-9002-6774A460611E}">
  <ds:schemaRefs>
    <ds:schemaRef ds:uri="http://schemas.microsoft.com/sharepoint/v3/contenttype/forms"/>
  </ds:schemaRefs>
</ds:datastoreItem>
</file>

<file path=customXml/itemProps2.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1109</TotalTime>
  <Words>1569</Words>
  <Application>Microsoft Office PowerPoint</Application>
  <PresentationFormat>On-screen Show (4:3)</PresentationFormat>
  <Paragraphs>176</Paragraphs>
  <Slides>59</Slides>
  <Notes>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59</vt:i4>
      </vt:variant>
    </vt:vector>
  </HeadingPairs>
  <TitlesOfParts>
    <vt:vector size="73" baseType="lpstr">
      <vt:lpstr>Adobe Caslon Pro Bold</vt:lpstr>
      <vt:lpstr>Adobe Fangsong Std R</vt:lpstr>
      <vt:lpstr>Algerian</vt:lpstr>
      <vt:lpstr>Arial</vt:lpstr>
      <vt:lpstr>Arial </vt:lpstr>
      <vt:lpstr>Arial Black</vt:lpstr>
      <vt:lpstr>Calibri</vt:lpstr>
      <vt:lpstr>Calibri Light</vt:lpstr>
      <vt:lpstr>Perpetua</vt:lpstr>
      <vt:lpstr>1_Office Theme</vt:lpstr>
      <vt:lpstr>3_Office Theme</vt:lpstr>
      <vt:lpstr>Office Theme</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Isaiah  6:1-7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Level Green Church Pastor</cp:lastModifiedBy>
  <cp:revision>58</cp:revision>
  <cp:lastPrinted>2018-09-13T14:22:17Z</cp:lastPrinted>
  <dcterms:created xsi:type="dcterms:W3CDTF">2018-09-07T00:12:33Z</dcterms:created>
  <dcterms:modified xsi:type="dcterms:W3CDTF">2024-01-26T18:57:48Z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