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theme/theme7.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936" r:id="rId2"/>
    <p:sldMasterId id="2147484260" r:id="rId3"/>
    <p:sldMasterId id="2147484344" r:id="rId4"/>
    <p:sldMasterId id="2147484356" r:id="rId5"/>
  </p:sldMasterIdLst>
  <p:notesMasterIdLst>
    <p:notesMasterId r:id="rId74"/>
  </p:notesMasterIdLst>
  <p:handoutMasterIdLst>
    <p:handoutMasterId r:id="rId75"/>
  </p:handoutMasterIdLst>
  <p:sldIdLst>
    <p:sldId id="263" r:id="rId6"/>
    <p:sldId id="751" r:id="rId7"/>
    <p:sldId id="791" r:id="rId8"/>
    <p:sldId id="1163" r:id="rId9"/>
    <p:sldId id="1326" r:id="rId10"/>
    <p:sldId id="1165" r:id="rId11"/>
    <p:sldId id="1503" r:id="rId12"/>
    <p:sldId id="1542" r:id="rId13"/>
    <p:sldId id="1543" r:id="rId14"/>
    <p:sldId id="1544" r:id="rId15"/>
    <p:sldId id="1545" r:id="rId16"/>
    <p:sldId id="1546" r:id="rId17"/>
    <p:sldId id="1547" r:id="rId18"/>
    <p:sldId id="1548" r:id="rId19"/>
    <p:sldId id="1549" r:id="rId20"/>
    <p:sldId id="1550" r:id="rId21"/>
    <p:sldId id="280" r:id="rId22"/>
    <p:sldId id="466" r:id="rId23"/>
    <p:sldId id="1146" r:id="rId24"/>
    <p:sldId id="1060" r:id="rId25"/>
    <p:sldId id="1127" r:id="rId26"/>
    <p:sldId id="1552" r:id="rId27"/>
    <p:sldId id="1249" r:id="rId28"/>
    <p:sldId id="1213" r:id="rId29"/>
    <p:sldId id="1214" r:id="rId30"/>
    <p:sldId id="1216" r:id="rId31"/>
    <p:sldId id="1218" r:id="rId32"/>
    <p:sldId id="1557" r:id="rId33"/>
    <p:sldId id="1558" r:id="rId34"/>
    <p:sldId id="1559" r:id="rId35"/>
    <p:sldId id="1626" r:id="rId36"/>
    <p:sldId id="1564" r:id="rId37"/>
    <p:sldId id="1565" r:id="rId38"/>
    <p:sldId id="1624" r:id="rId39"/>
    <p:sldId id="1678" r:id="rId40"/>
    <p:sldId id="1679" r:id="rId41"/>
    <p:sldId id="1680" r:id="rId42"/>
    <p:sldId id="1681" r:id="rId43"/>
    <p:sldId id="1682" r:id="rId44"/>
    <p:sldId id="1573" r:id="rId45"/>
    <p:sldId id="1683" r:id="rId46"/>
    <p:sldId id="1627" r:id="rId47"/>
    <p:sldId id="1684" r:id="rId48"/>
    <p:sldId id="1685" r:id="rId49"/>
    <p:sldId id="1584" r:id="rId50"/>
    <p:sldId id="1628" r:id="rId51"/>
    <p:sldId id="1647" r:id="rId52"/>
    <p:sldId id="1648" r:id="rId53"/>
    <p:sldId id="1649" r:id="rId54"/>
    <p:sldId id="1650" r:id="rId55"/>
    <p:sldId id="1686" r:id="rId56"/>
    <p:sldId id="1593" r:id="rId57"/>
    <p:sldId id="1634" r:id="rId58"/>
    <p:sldId id="1687" r:id="rId59"/>
    <p:sldId id="1636" r:id="rId60"/>
    <p:sldId id="1637" r:id="rId61"/>
    <p:sldId id="1688" r:id="rId62"/>
    <p:sldId id="1610" r:id="rId63"/>
    <p:sldId id="1638" r:id="rId64"/>
    <p:sldId id="1652" r:id="rId65"/>
    <p:sldId id="1653" r:id="rId66"/>
    <p:sldId id="1654" r:id="rId67"/>
    <p:sldId id="1655" r:id="rId68"/>
    <p:sldId id="1619" r:id="rId69"/>
    <p:sldId id="1620" r:id="rId70"/>
    <p:sldId id="1639" r:id="rId71"/>
    <p:sldId id="1618" r:id="rId72"/>
    <p:sldId id="1622" r:id="rId73"/>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12">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D0F07"/>
    <a:srgbClr val="000000"/>
    <a:srgbClr val="9BAFB5"/>
    <a:srgbClr val="030102"/>
    <a:srgbClr val="6699FF"/>
    <a:srgbClr val="9B312B"/>
    <a:srgbClr val="B41309"/>
    <a:srgbClr val="00133E"/>
    <a:srgbClr val="FF9933"/>
    <a:srgbClr val="4B842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E808B90C-C670-4CDC-8F90-283F4EBC0CFD}" v="2" dt="2024-03-28T20:51:04.913"/>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420" autoAdjust="0"/>
    <p:restoredTop sz="94541" autoAdjust="0"/>
  </p:normalViewPr>
  <p:slideViewPr>
    <p:cSldViewPr>
      <p:cViewPr varScale="1">
        <p:scale>
          <a:sx n="83" d="100"/>
          <a:sy n="83" d="100"/>
        </p:scale>
        <p:origin x="1260" y="30"/>
      </p:cViewPr>
      <p:guideLst>
        <p:guide orient="horz" pos="2112"/>
        <p:guide pos="2880"/>
      </p:guideLst>
    </p:cSldViewPr>
  </p:slideViewPr>
  <p:outlineViewPr>
    <p:cViewPr>
      <p:scale>
        <a:sx n="33" d="100"/>
        <a:sy n="33" d="100"/>
      </p:scale>
      <p:origin x="0" y="2525"/>
    </p:cViewPr>
  </p:outlineViewPr>
  <p:notesTextViewPr>
    <p:cViewPr>
      <p:scale>
        <a:sx n="3" d="2"/>
        <a:sy n="3" d="2"/>
      </p:scale>
      <p:origin x="0" y="0"/>
    </p:cViewPr>
  </p:notesTextViewPr>
  <p:sorterViewPr>
    <p:cViewPr>
      <p:scale>
        <a:sx n="66" d="100"/>
        <a:sy n="66" d="100"/>
      </p:scale>
      <p:origin x="0" y="2582"/>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slide" Target="slides/slide34.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slide" Target="slides/slide37.xml"/><Relationship Id="rId47" Type="http://schemas.openxmlformats.org/officeDocument/2006/relationships/slide" Target="slides/slide42.xml"/><Relationship Id="rId50" Type="http://schemas.openxmlformats.org/officeDocument/2006/relationships/slide" Target="slides/slide45.xml"/><Relationship Id="rId55" Type="http://schemas.openxmlformats.org/officeDocument/2006/relationships/slide" Target="slides/slide50.xml"/><Relationship Id="rId63" Type="http://schemas.openxmlformats.org/officeDocument/2006/relationships/slide" Target="slides/slide58.xml"/><Relationship Id="rId68" Type="http://schemas.openxmlformats.org/officeDocument/2006/relationships/slide" Target="slides/slide63.xml"/><Relationship Id="rId76" Type="http://schemas.openxmlformats.org/officeDocument/2006/relationships/presProps" Target="presProps.xml"/><Relationship Id="rId7" Type="http://schemas.openxmlformats.org/officeDocument/2006/relationships/slide" Target="slides/slide2.xml"/><Relationship Id="rId71" Type="http://schemas.openxmlformats.org/officeDocument/2006/relationships/slide" Target="slides/slide66.xml"/><Relationship Id="rId2" Type="http://schemas.openxmlformats.org/officeDocument/2006/relationships/slideMaster" Target="slideMasters/slideMaster2.xml"/><Relationship Id="rId16" Type="http://schemas.openxmlformats.org/officeDocument/2006/relationships/slide" Target="slides/slide11.xml"/><Relationship Id="rId29" Type="http://schemas.openxmlformats.org/officeDocument/2006/relationships/slide" Target="slides/slide24.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schemas.openxmlformats.org/officeDocument/2006/relationships/slide" Target="slides/slide40.xml"/><Relationship Id="rId53" Type="http://schemas.openxmlformats.org/officeDocument/2006/relationships/slide" Target="slides/slide48.xml"/><Relationship Id="rId58" Type="http://schemas.openxmlformats.org/officeDocument/2006/relationships/slide" Target="slides/slide53.xml"/><Relationship Id="rId66" Type="http://schemas.openxmlformats.org/officeDocument/2006/relationships/slide" Target="slides/slide61.xml"/><Relationship Id="rId74" Type="http://schemas.openxmlformats.org/officeDocument/2006/relationships/notesMaster" Target="notesMasters/notesMaster1.xml"/><Relationship Id="rId79" Type="http://schemas.openxmlformats.org/officeDocument/2006/relationships/tableStyles" Target="tableStyles.xml"/><Relationship Id="rId5" Type="http://schemas.openxmlformats.org/officeDocument/2006/relationships/slideMaster" Target="slideMasters/slideMaster5.xml"/><Relationship Id="rId61" Type="http://schemas.openxmlformats.org/officeDocument/2006/relationships/slide" Target="slides/slide56.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4" Type="http://schemas.openxmlformats.org/officeDocument/2006/relationships/slide" Target="slides/slide39.xml"/><Relationship Id="rId52" Type="http://schemas.openxmlformats.org/officeDocument/2006/relationships/slide" Target="slides/slide47.xml"/><Relationship Id="rId60" Type="http://schemas.openxmlformats.org/officeDocument/2006/relationships/slide" Target="slides/slide55.xml"/><Relationship Id="rId65" Type="http://schemas.openxmlformats.org/officeDocument/2006/relationships/slide" Target="slides/slide60.xml"/><Relationship Id="rId73" Type="http://schemas.openxmlformats.org/officeDocument/2006/relationships/slide" Target="slides/slide68.xml"/><Relationship Id="rId78" Type="http://schemas.openxmlformats.org/officeDocument/2006/relationships/theme" Target="theme/theme1.xml"/><Relationship Id="rId81" Type="http://schemas.microsoft.com/office/2015/10/relationships/revisionInfo" Target="revisionInfo.xml"/><Relationship Id="rId4" Type="http://schemas.openxmlformats.org/officeDocument/2006/relationships/slideMaster" Target="slideMasters/slideMaster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slide" Target="slides/slide38.xml"/><Relationship Id="rId48" Type="http://schemas.openxmlformats.org/officeDocument/2006/relationships/slide" Target="slides/slide43.xml"/><Relationship Id="rId56" Type="http://schemas.openxmlformats.org/officeDocument/2006/relationships/slide" Target="slides/slide51.xml"/><Relationship Id="rId64" Type="http://schemas.openxmlformats.org/officeDocument/2006/relationships/slide" Target="slides/slide59.xml"/><Relationship Id="rId69" Type="http://schemas.openxmlformats.org/officeDocument/2006/relationships/slide" Target="slides/slide64.xml"/><Relationship Id="rId77" Type="http://schemas.openxmlformats.org/officeDocument/2006/relationships/viewProps" Target="viewProps.xml"/><Relationship Id="rId8" Type="http://schemas.openxmlformats.org/officeDocument/2006/relationships/slide" Target="slides/slide3.xml"/><Relationship Id="rId51" Type="http://schemas.openxmlformats.org/officeDocument/2006/relationships/slide" Target="slides/slide46.xml"/><Relationship Id="rId72" Type="http://schemas.openxmlformats.org/officeDocument/2006/relationships/slide" Target="slides/slide67.xml"/><Relationship Id="rId80" Type="http://schemas.microsoft.com/office/2016/11/relationships/changesInfo" Target="changesInfos/changesInfo1.xml"/><Relationship Id="rId3" Type="http://schemas.openxmlformats.org/officeDocument/2006/relationships/slideMaster" Target="slideMasters/slideMaster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slide" Target="slides/slide41.xml"/><Relationship Id="rId59" Type="http://schemas.openxmlformats.org/officeDocument/2006/relationships/slide" Target="slides/slide54.xml"/><Relationship Id="rId67" Type="http://schemas.openxmlformats.org/officeDocument/2006/relationships/slide" Target="slides/slide62.xml"/><Relationship Id="rId20" Type="http://schemas.openxmlformats.org/officeDocument/2006/relationships/slide" Target="slides/slide15.xml"/><Relationship Id="rId41" Type="http://schemas.openxmlformats.org/officeDocument/2006/relationships/slide" Target="slides/slide36.xml"/><Relationship Id="rId54" Type="http://schemas.openxmlformats.org/officeDocument/2006/relationships/slide" Target="slides/slide49.xml"/><Relationship Id="rId62" Type="http://schemas.openxmlformats.org/officeDocument/2006/relationships/slide" Target="slides/slide57.xml"/><Relationship Id="rId70" Type="http://schemas.openxmlformats.org/officeDocument/2006/relationships/slide" Target="slides/slide65.xml"/><Relationship Id="rId75"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openxmlformats.org/officeDocument/2006/relationships/slide" Target="slides/slide44.xml"/><Relationship Id="rId57" Type="http://schemas.openxmlformats.org/officeDocument/2006/relationships/slide" Target="slides/slide52.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Level Green Church Pastor" userId="539b5add-cf89-4167-92a3-5a03b55a9e8f" providerId="ADAL" clId="{E808B90C-C670-4CDC-8F90-283F4EBC0CFD}"/>
    <pc:docChg chg="undo custSel modSld">
      <pc:chgData name="Level Green Church Pastor" userId="539b5add-cf89-4167-92a3-5a03b55a9e8f" providerId="ADAL" clId="{E808B90C-C670-4CDC-8F90-283F4EBC0CFD}" dt="2024-03-28T20:51:23.781" v="65" actId="20577"/>
      <pc:docMkLst>
        <pc:docMk/>
      </pc:docMkLst>
      <pc:sldChg chg="modSp mod">
        <pc:chgData name="Level Green Church Pastor" userId="539b5add-cf89-4167-92a3-5a03b55a9e8f" providerId="ADAL" clId="{E808B90C-C670-4CDC-8F90-283F4EBC0CFD}" dt="2024-03-28T20:35:42.111" v="16" actId="20577"/>
        <pc:sldMkLst>
          <pc:docMk/>
          <pc:sldMk cId="2758052034" sldId="1573"/>
        </pc:sldMkLst>
        <pc:spChg chg="mod">
          <ac:chgData name="Level Green Church Pastor" userId="539b5add-cf89-4167-92a3-5a03b55a9e8f" providerId="ADAL" clId="{E808B90C-C670-4CDC-8F90-283F4EBC0CFD}" dt="2024-03-28T20:35:42.111" v="16" actId="20577"/>
          <ac:spMkLst>
            <pc:docMk/>
            <pc:sldMk cId="2758052034" sldId="1573"/>
            <ac:spMk id="4" creationId="{00000000-0000-0000-0000-000000000000}"/>
          </ac:spMkLst>
        </pc:spChg>
      </pc:sldChg>
      <pc:sldChg chg="modSp mod">
        <pc:chgData name="Level Green Church Pastor" userId="539b5add-cf89-4167-92a3-5a03b55a9e8f" providerId="ADAL" clId="{E808B90C-C670-4CDC-8F90-283F4EBC0CFD}" dt="2024-03-28T20:39:24.197" v="29" actId="20577"/>
        <pc:sldMkLst>
          <pc:docMk/>
          <pc:sldMk cId="3165234866" sldId="1584"/>
        </pc:sldMkLst>
        <pc:spChg chg="mod">
          <ac:chgData name="Level Green Church Pastor" userId="539b5add-cf89-4167-92a3-5a03b55a9e8f" providerId="ADAL" clId="{E808B90C-C670-4CDC-8F90-283F4EBC0CFD}" dt="2024-03-28T20:39:24.197" v="29" actId="20577"/>
          <ac:spMkLst>
            <pc:docMk/>
            <pc:sldMk cId="3165234866" sldId="1584"/>
            <ac:spMk id="4" creationId="{00000000-0000-0000-0000-000000000000}"/>
          </ac:spMkLst>
        </pc:spChg>
      </pc:sldChg>
      <pc:sldChg chg="modSp mod">
        <pc:chgData name="Level Green Church Pastor" userId="539b5add-cf89-4167-92a3-5a03b55a9e8f" providerId="ADAL" clId="{E808B90C-C670-4CDC-8F90-283F4EBC0CFD}" dt="2024-03-28T20:45:40.657" v="39" actId="20577"/>
        <pc:sldMkLst>
          <pc:docMk/>
          <pc:sldMk cId="2991413781" sldId="1593"/>
        </pc:sldMkLst>
        <pc:spChg chg="mod">
          <ac:chgData name="Level Green Church Pastor" userId="539b5add-cf89-4167-92a3-5a03b55a9e8f" providerId="ADAL" clId="{E808B90C-C670-4CDC-8F90-283F4EBC0CFD}" dt="2024-03-28T20:45:40.657" v="39" actId="20577"/>
          <ac:spMkLst>
            <pc:docMk/>
            <pc:sldMk cId="2991413781" sldId="1593"/>
            <ac:spMk id="4" creationId="{00000000-0000-0000-0000-000000000000}"/>
          </ac:spMkLst>
        </pc:spChg>
      </pc:sldChg>
      <pc:sldChg chg="modSp mod">
        <pc:chgData name="Level Green Church Pastor" userId="539b5add-cf89-4167-92a3-5a03b55a9e8f" providerId="ADAL" clId="{E808B90C-C670-4CDC-8F90-283F4EBC0CFD}" dt="2024-03-28T20:51:23.781" v="65" actId="20577"/>
        <pc:sldMkLst>
          <pc:docMk/>
          <pc:sldMk cId="3776692451" sldId="1610"/>
        </pc:sldMkLst>
        <pc:spChg chg="mod">
          <ac:chgData name="Level Green Church Pastor" userId="539b5add-cf89-4167-92a3-5a03b55a9e8f" providerId="ADAL" clId="{E808B90C-C670-4CDC-8F90-283F4EBC0CFD}" dt="2024-03-28T20:51:23.781" v="65" actId="20577"/>
          <ac:spMkLst>
            <pc:docMk/>
            <pc:sldMk cId="3776692451" sldId="1610"/>
            <ac:spMk id="4" creationId="{00000000-0000-0000-0000-000000000000}"/>
          </ac:spMkLst>
        </pc:spChg>
      </pc:sldChg>
      <pc:sldChg chg="modSp mod">
        <pc:chgData name="Level Green Church Pastor" userId="539b5add-cf89-4167-92a3-5a03b55a9e8f" providerId="ADAL" clId="{E808B90C-C670-4CDC-8F90-283F4EBC0CFD}" dt="2024-03-28T20:24:49.750" v="9" actId="20577"/>
        <pc:sldMkLst>
          <pc:docMk/>
          <pc:sldMk cId="1050376663" sldId="1624"/>
        </pc:sldMkLst>
        <pc:spChg chg="mod">
          <ac:chgData name="Level Green Church Pastor" userId="539b5add-cf89-4167-92a3-5a03b55a9e8f" providerId="ADAL" clId="{E808B90C-C670-4CDC-8F90-283F4EBC0CFD}" dt="2024-03-28T20:24:49.750" v="9" actId="20577"/>
          <ac:spMkLst>
            <pc:docMk/>
            <pc:sldMk cId="1050376663" sldId="1624"/>
            <ac:spMk id="4" creationId="{00000000-0000-0000-0000-000000000000}"/>
          </ac:spMkLst>
        </pc:spChg>
      </pc:sldChg>
      <pc:sldChg chg="modSp mod">
        <pc:chgData name="Level Green Church Pastor" userId="539b5add-cf89-4167-92a3-5a03b55a9e8f" providerId="ADAL" clId="{E808B90C-C670-4CDC-8F90-283F4EBC0CFD}" dt="2024-03-28T20:37:00.437" v="24" actId="20577"/>
        <pc:sldMkLst>
          <pc:docMk/>
          <pc:sldMk cId="4228296306" sldId="1627"/>
        </pc:sldMkLst>
        <pc:spChg chg="mod">
          <ac:chgData name="Level Green Church Pastor" userId="539b5add-cf89-4167-92a3-5a03b55a9e8f" providerId="ADAL" clId="{E808B90C-C670-4CDC-8F90-283F4EBC0CFD}" dt="2024-03-28T20:37:00.437" v="24" actId="20577"/>
          <ac:spMkLst>
            <pc:docMk/>
            <pc:sldMk cId="4228296306" sldId="1627"/>
            <ac:spMk id="4" creationId="{00000000-0000-0000-0000-000000000000}"/>
          </ac:spMkLst>
        </pc:spChg>
      </pc:sldChg>
      <pc:sldChg chg="modSp mod">
        <pc:chgData name="Level Green Church Pastor" userId="539b5add-cf89-4167-92a3-5a03b55a9e8f" providerId="ADAL" clId="{E808B90C-C670-4CDC-8F90-283F4EBC0CFD}" dt="2024-03-28T20:40:13.796" v="34" actId="20577"/>
        <pc:sldMkLst>
          <pc:docMk/>
          <pc:sldMk cId="1385061942" sldId="1628"/>
        </pc:sldMkLst>
        <pc:spChg chg="mod">
          <ac:chgData name="Level Green Church Pastor" userId="539b5add-cf89-4167-92a3-5a03b55a9e8f" providerId="ADAL" clId="{E808B90C-C670-4CDC-8F90-283F4EBC0CFD}" dt="2024-03-28T20:40:13.796" v="34" actId="20577"/>
          <ac:spMkLst>
            <pc:docMk/>
            <pc:sldMk cId="1385061942" sldId="1628"/>
            <ac:spMk id="4" creationId="{00000000-0000-0000-0000-000000000000}"/>
          </ac:spMkLst>
        </pc:spChg>
      </pc:sldChg>
      <pc:sldChg chg="modSp mod">
        <pc:chgData name="Level Green Church Pastor" userId="539b5add-cf89-4167-92a3-5a03b55a9e8f" providerId="ADAL" clId="{E808B90C-C670-4CDC-8F90-283F4EBC0CFD}" dt="2024-03-28T20:46:16.317" v="40" actId="20577"/>
        <pc:sldMkLst>
          <pc:docMk/>
          <pc:sldMk cId="1528889587" sldId="1634"/>
        </pc:sldMkLst>
        <pc:spChg chg="mod">
          <ac:chgData name="Level Green Church Pastor" userId="539b5add-cf89-4167-92a3-5a03b55a9e8f" providerId="ADAL" clId="{E808B90C-C670-4CDC-8F90-283F4EBC0CFD}" dt="2024-03-28T20:46:16.317" v="40" actId="20577"/>
          <ac:spMkLst>
            <pc:docMk/>
            <pc:sldMk cId="1528889587" sldId="1634"/>
            <ac:spMk id="4" creationId="{00000000-0000-0000-0000-000000000000}"/>
          </ac:spMkLst>
        </pc:spChg>
      </pc:sldChg>
      <pc:sldChg chg="modSp mod">
        <pc:chgData name="Level Green Church Pastor" userId="539b5add-cf89-4167-92a3-5a03b55a9e8f" providerId="ADAL" clId="{E808B90C-C670-4CDC-8F90-283F4EBC0CFD}" dt="2024-03-28T20:48:00.839" v="54" actId="20577"/>
        <pc:sldMkLst>
          <pc:docMk/>
          <pc:sldMk cId="1132224469" sldId="1636"/>
        </pc:sldMkLst>
        <pc:spChg chg="mod">
          <ac:chgData name="Level Green Church Pastor" userId="539b5add-cf89-4167-92a3-5a03b55a9e8f" providerId="ADAL" clId="{E808B90C-C670-4CDC-8F90-283F4EBC0CFD}" dt="2024-03-28T20:48:00.839" v="54" actId="20577"/>
          <ac:spMkLst>
            <pc:docMk/>
            <pc:sldMk cId="1132224469" sldId="1636"/>
            <ac:spMk id="4" creationId="{00000000-0000-0000-0000-000000000000}"/>
          </ac:spMkLst>
        </pc:spChg>
      </pc:sldChg>
      <pc:sldChg chg="modSp mod">
        <pc:chgData name="Level Green Church Pastor" userId="539b5add-cf89-4167-92a3-5a03b55a9e8f" providerId="ADAL" clId="{E808B90C-C670-4CDC-8F90-283F4EBC0CFD}" dt="2024-03-28T20:31:42.744" v="15" actId="20577"/>
        <pc:sldMkLst>
          <pc:docMk/>
          <pc:sldMk cId="1673240565" sldId="1679"/>
        </pc:sldMkLst>
        <pc:spChg chg="mod">
          <ac:chgData name="Level Green Church Pastor" userId="539b5add-cf89-4167-92a3-5a03b55a9e8f" providerId="ADAL" clId="{E808B90C-C670-4CDC-8F90-283F4EBC0CFD}" dt="2024-03-28T20:31:42.744" v="15" actId="20577"/>
          <ac:spMkLst>
            <pc:docMk/>
            <pc:sldMk cId="1673240565" sldId="1679"/>
            <ac:spMk id="5" creationId="{C970F47A-8ACF-41AD-8CE1-3AD2D82E393F}"/>
          </ac:spMkLst>
        </pc:spChg>
      </pc:sldChg>
      <pc:sldChg chg="modSp mod">
        <pc:chgData name="Level Green Church Pastor" userId="539b5add-cf89-4167-92a3-5a03b55a9e8f" providerId="ADAL" clId="{E808B90C-C670-4CDC-8F90-283F4EBC0CFD}" dt="2024-03-28T20:36:29.686" v="19" actId="20577"/>
        <pc:sldMkLst>
          <pc:docMk/>
          <pc:sldMk cId="2040086442" sldId="1683"/>
        </pc:sldMkLst>
        <pc:spChg chg="mod">
          <ac:chgData name="Level Green Church Pastor" userId="539b5add-cf89-4167-92a3-5a03b55a9e8f" providerId="ADAL" clId="{E808B90C-C670-4CDC-8F90-283F4EBC0CFD}" dt="2024-03-28T20:36:29.686" v="19" actId="20577"/>
          <ac:spMkLst>
            <pc:docMk/>
            <pc:sldMk cId="2040086442" sldId="1683"/>
            <ac:spMk id="4" creationId="{00000000-0000-0000-0000-000000000000}"/>
          </ac:spMkLst>
        </pc:spChg>
      </pc:sldChg>
      <pc:sldChg chg="modSp mod">
        <pc:chgData name="Level Green Church Pastor" userId="539b5add-cf89-4167-92a3-5a03b55a9e8f" providerId="ADAL" clId="{E808B90C-C670-4CDC-8F90-283F4EBC0CFD}" dt="2024-03-28T20:38:00.072" v="28" actId="20577"/>
        <pc:sldMkLst>
          <pc:docMk/>
          <pc:sldMk cId="1155779195" sldId="1684"/>
        </pc:sldMkLst>
        <pc:spChg chg="mod">
          <ac:chgData name="Level Green Church Pastor" userId="539b5add-cf89-4167-92a3-5a03b55a9e8f" providerId="ADAL" clId="{E808B90C-C670-4CDC-8F90-283F4EBC0CFD}" dt="2024-03-28T20:38:00.072" v="28" actId="20577"/>
          <ac:spMkLst>
            <pc:docMk/>
            <pc:sldMk cId="1155779195" sldId="1684"/>
            <ac:spMk id="6" creationId="{12A2334F-2745-488E-B04D-20E399A5EB4F}"/>
          </ac:spMkLst>
        </pc:spChg>
      </pc:sldChg>
      <pc:sldChg chg="modSp mod">
        <pc:chgData name="Level Green Church Pastor" userId="539b5add-cf89-4167-92a3-5a03b55a9e8f" providerId="ADAL" clId="{E808B90C-C670-4CDC-8F90-283F4EBC0CFD}" dt="2024-03-28T20:47:11.347" v="50" actId="20577"/>
        <pc:sldMkLst>
          <pc:docMk/>
          <pc:sldMk cId="2291509109" sldId="1687"/>
        </pc:sldMkLst>
        <pc:spChg chg="mod">
          <ac:chgData name="Level Green Church Pastor" userId="539b5add-cf89-4167-92a3-5a03b55a9e8f" providerId="ADAL" clId="{E808B90C-C670-4CDC-8F90-283F4EBC0CFD}" dt="2024-03-28T20:47:11.347" v="50" actId="20577"/>
          <ac:spMkLst>
            <pc:docMk/>
            <pc:sldMk cId="2291509109" sldId="1687"/>
            <ac:spMk id="4" creationId="{00000000-0000-0000-0000-000000000000}"/>
          </ac:spMkLst>
        </pc:sp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7.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2" tIns="46586" rIns="93172" bIns="46586" rtlCol="0"/>
          <a:lstStyle>
            <a:lvl1pPr algn="l">
              <a:defRPr sz="1300"/>
            </a:lvl1pPr>
          </a:lstStyle>
          <a:p>
            <a:endParaRPr lang="en-US" dirty="0"/>
          </a:p>
        </p:txBody>
      </p:sp>
      <p:sp>
        <p:nvSpPr>
          <p:cNvPr id="3" name="Date Placeholder 2"/>
          <p:cNvSpPr>
            <a:spLocks noGrp="1"/>
          </p:cNvSpPr>
          <p:nvPr>
            <p:ph type="dt" sz="quarter" idx="1"/>
          </p:nvPr>
        </p:nvSpPr>
        <p:spPr>
          <a:xfrm>
            <a:off x="3970938" y="0"/>
            <a:ext cx="3037840" cy="464820"/>
          </a:xfrm>
          <a:prstGeom prst="rect">
            <a:avLst/>
          </a:prstGeom>
        </p:spPr>
        <p:txBody>
          <a:bodyPr vert="horz" lIns="93172" tIns="46586" rIns="93172" bIns="46586" rtlCol="0"/>
          <a:lstStyle>
            <a:lvl1pPr algn="r">
              <a:defRPr sz="1300"/>
            </a:lvl1pPr>
          </a:lstStyle>
          <a:p>
            <a:endParaRPr lang="en-US" dirty="0"/>
          </a:p>
        </p:txBody>
      </p:sp>
      <p:sp>
        <p:nvSpPr>
          <p:cNvPr id="4" name="Footer Placeholder 3"/>
          <p:cNvSpPr>
            <a:spLocks noGrp="1"/>
          </p:cNvSpPr>
          <p:nvPr>
            <p:ph type="ftr" sz="quarter" idx="2"/>
          </p:nvPr>
        </p:nvSpPr>
        <p:spPr>
          <a:xfrm>
            <a:off x="0" y="8829967"/>
            <a:ext cx="3037840" cy="464820"/>
          </a:xfrm>
          <a:prstGeom prst="rect">
            <a:avLst/>
          </a:prstGeom>
        </p:spPr>
        <p:txBody>
          <a:bodyPr vert="horz" lIns="93172" tIns="46586" rIns="93172" bIns="46586" rtlCol="0" anchor="b"/>
          <a:lstStyle>
            <a:lvl1pPr algn="l">
              <a:defRPr sz="1300"/>
            </a:lvl1pPr>
          </a:lstStyle>
          <a:p>
            <a:endParaRPr lang="en-US" dirty="0"/>
          </a:p>
        </p:txBody>
      </p:sp>
      <p:sp>
        <p:nvSpPr>
          <p:cNvPr id="5" name="Slide Number Placeholder 4"/>
          <p:cNvSpPr>
            <a:spLocks noGrp="1"/>
          </p:cNvSpPr>
          <p:nvPr>
            <p:ph type="sldNum" sz="quarter" idx="3"/>
          </p:nvPr>
        </p:nvSpPr>
        <p:spPr>
          <a:xfrm>
            <a:off x="3970938" y="8829967"/>
            <a:ext cx="3037840" cy="464820"/>
          </a:xfrm>
          <a:prstGeom prst="rect">
            <a:avLst/>
          </a:prstGeom>
        </p:spPr>
        <p:txBody>
          <a:bodyPr vert="horz" lIns="93172" tIns="46586" rIns="93172" bIns="46586" rtlCol="0" anchor="b"/>
          <a:lstStyle>
            <a:lvl1pPr algn="r">
              <a:defRPr sz="1300"/>
            </a:lvl1pPr>
          </a:lstStyle>
          <a:p>
            <a:fld id="{A35C2003-CB8A-4723-845F-182C6A17D420}" type="slidenum">
              <a:rPr lang="en-US" smtClean="0"/>
              <a:pPr/>
              <a:t>‹#›</a:t>
            </a:fld>
            <a:endParaRPr lang="en-US" dirty="0"/>
          </a:p>
        </p:txBody>
      </p:sp>
    </p:spTree>
    <p:extLst>
      <p:ext uri="{BB962C8B-B14F-4D97-AF65-F5344CB8AC3E}">
        <p14:creationId xmlns:p14="http://schemas.microsoft.com/office/powerpoint/2010/main" val="2373281155"/>
      </p:ext>
    </p:extLst>
  </p:cSld>
  <p:clrMap bg1="lt1" tx1="dk1" bg2="lt2" tx2="dk2" accent1="accent1" accent2="accent2" accent3="accent3" accent4="accent4" accent5="accent5" accent6="accent6" hlink="hlink" folHlink="folHlink"/>
  <p:hf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2" tIns="46586" rIns="93172" bIns="46586" rtlCol="0"/>
          <a:lstStyle>
            <a:lvl1pPr algn="l">
              <a:defRPr sz="1300"/>
            </a:lvl1pPr>
          </a:lstStyle>
          <a:p>
            <a:endParaRPr lang="en-US" dirty="0"/>
          </a:p>
        </p:txBody>
      </p:sp>
      <p:sp>
        <p:nvSpPr>
          <p:cNvPr id="3" name="Date Placeholder 2"/>
          <p:cNvSpPr>
            <a:spLocks noGrp="1"/>
          </p:cNvSpPr>
          <p:nvPr>
            <p:ph type="dt" idx="1"/>
          </p:nvPr>
        </p:nvSpPr>
        <p:spPr>
          <a:xfrm>
            <a:off x="3970938" y="0"/>
            <a:ext cx="3037840" cy="464820"/>
          </a:xfrm>
          <a:prstGeom prst="rect">
            <a:avLst/>
          </a:prstGeom>
        </p:spPr>
        <p:txBody>
          <a:bodyPr vert="horz" lIns="93172" tIns="46586" rIns="93172" bIns="46586" rtlCol="0"/>
          <a:lstStyle>
            <a:lvl1pPr algn="r">
              <a:defRPr sz="1300"/>
            </a:lvl1pPr>
          </a:lstStyle>
          <a:p>
            <a:endParaRPr lang="en-US" dirty="0"/>
          </a:p>
        </p:txBody>
      </p:sp>
      <p:sp>
        <p:nvSpPr>
          <p:cNvPr id="4" name="Slide Image Placeholder 3"/>
          <p:cNvSpPr>
            <a:spLocks noGrp="1" noRot="1" noChangeAspect="1"/>
          </p:cNvSpPr>
          <p:nvPr>
            <p:ph type="sldImg" idx="2"/>
          </p:nvPr>
        </p:nvSpPr>
        <p:spPr>
          <a:xfrm>
            <a:off x="1181100" y="698500"/>
            <a:ext cx="4648200" cy="3486150"/>
          </a:xfrm>
          <a:prstGeom prst="rect">
            <a:avLst/>
          </a:prstGeom>
          <a:noFill/>
          <a:ln w="12700">
            <a:solidFill>
              <a:prstClr val="black"/>
            </a:solidFill>
          </a:ln>
        </p:spPr>
        <p:txBody>
          <a:bodyPr vert="horz" lIns="93172" tIns="46586" rIns="93172" bIns="46586" rtlCol="0" anchor="ctr"/>
          <a:lstStyle/>
          <a:p>
            <a:endParaRPr lang="en-US" dirty="0"/>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2" tIns="46586" rIns="93172" bIns="46586"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4820"/>
          </a:xfrm>
          <a:prstGeom prst="rect">
            <a:avLst/>
          </a:prstGeom>
        </p:spPr>
        <p:txBody>
          <a:bodyPr vert="horz" lIns="93172" tIns="46586" rIns="93172" bIns="46586" rtlCol="0" anchor="b"/>
          <a:lstStyle>
            <a:lvl1pPr algn="l">
              <a:defRPr sz="1300"/>
            </a:lvl1pPr>
          </a:lstStyle>
          <a:p>
            <a:endParaRPr lang="en-US" dirty="0"/>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2" tIns="46586" rIns="93172" bIns="46586" rtlCol="0" anchor="b"/>
          <a:lstStyle>
            <a:lvl1pPr algn="r">
              <a:defRPr sz="1300"/>
            </a:lvl1pPr>
          </a:lstStyle>
          <a:p>
            <a:fld id="{283AB573-CC88-4154-99CD-B89E0BD4C0E1}" type="slidenum">
              <a:rPr lang="en-US" smtClean="0"/>
              <a:pPr/>
              <a:t>‹#›</a:t>
            </a:fld>
            <a:endParaRPr lang="en-US" dirty="0"/>
          </a:p>
        </p:txBody>
      </p:sp>
    </p:spTree>
    <p:extLst>
      <p:ext uri="{BB962C8B-B14F-4D97-AF65-F5344CB8AC3E}">
        <p14:creationId xmlns:p14="http://schemas.microsoft.com/office/powerpoint/2010/main" val="1987222358"/>
      </p:ext>
    </p:extLst>
  </p:cSld>
  <p:clrMap bg1="lt1" tx1="dk1" bg2="lt2" tx2="dk2" accent1="accent1" accent2="accent2" accent3="accent3" accent4="accent4" accent5="accent5" accent6="accent6" hlink="hlink" folHlink="folHlink"/>
  <p:hf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6" name="Slide Number Placeholder 5"/>
          <p:cNvSpPr>
            <a:spLocks noGrp="1"/>
          </p:cNvSpPr>
          <p:nvPr>
            <p:ph type="sldNum" sz="quarter" idx="12"/>
          </p:nvPr>
        </p:nvSpPr>
        <p:spPr/>
        <p:txBody>
          <a:bodyPr/>
          <a:lstStyle/>
          <a:p>
            <a:fld id="{283AB573-CC88-4154-99CD-B89E0BD4C0E1}" type="slidenum">
              <a:rPr lang="en-US" smtClean="0"/>
              <a:pPr/>
              <a:t>1</a:t>
            </a:fld>
            <a:endParaRPr lang="en-US" dirty="0"/>
          </a:p>
        </p:txBody>
      </p:sp>
      <p:sp>
        <p:nvSpPr>
          <p:cNvPr id="12" name="Header Placeholder 11"/>
          <p:cNvSpPr>
            <a:spLocks noGrp="1"/>
          </p:cNvSpPr>
          <p:nvPr>
            <p:ph type="hdr" sz="quarter" idx="13"/>
          </p:nvPr>
        </p:nvSpPr>
        <p:spPr/>
        <p:txBody>
          <a:bodyPr/>
          <a:lstStyle/>
          <a:p>
            <a:endParaRPr lang="en-US" dirty="0"/>
          </a:p>
        </p:txBody>
      </p:sp>
      <p:sp>
        <p:nvSpPr>
          <p:cNvPr id="4" name="Footer Placeholder 3"/>
          <p:cNvSpPr>
            <a:spLocks noGrp="1"/>
          </p:cNvSpPr>
          <p:nvPr>
            <p:ph type="ftr" sz="quarter" idx="14"/>
          </p:nvPr>
        </p:nvSpPr>
        <p:spPr/>
        <p:txBody>
          <a:bodyPr/>
          <a:lstStyle/>
          <a:p>
            <a:endParaRPr lang="en-US" dirty="0"/>
          </a:p>
        </p:txBody>
      </p:sp>
    </p:spTree>
    <p:extLst>
      <p:ext uri="{BB962C8B-B14F-4D97-AF65-F5344CB8AC3E}">
        <p14:creationId xmlns:p14="http://schemas.microsoft.com/office/powerpoint/2010/main" val="18823091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p:nvPr>
        </p:nvSpPr>
        <p:spPr/>
        <p:txBody>
          <a:bodyPr/>
          <a:lstStyle/>
          <a:p>
            <a:endParaRPr lang="en-US" dirty="0"/>
          </a:p>
        </p:txBody>
      </p:sp>
      <p:sp>
        <p:nvSpPr>
          <p:cNvPr id="5" name="Footer Placeholder 4"/>
          <p:cNvSpPr>
            <a:spLocks noGrp="1"/>
          </p:cNvSpPr>
          <p:nvPr>
            <p:ph type="ftr" sz="quarter" idx="4"/>
          </p:nvPr>
        </p:nvSpPr>
        <p:spPr/>
        <p:txBody>
          <a:bodyPr/>
          <a:lstStyle/>
          <a:p>
            <a:endParaRPr lang="en-US" dirty="0"/>
          </a:p>
        </p:txBody>
      </p:sp>
      <p:sp>
        <p:nvSpPr>
          <p:cNvPr id="6" name="Slide Number Placeholder 5"/>
          <p:cNvSpPr>
            <a:spLocks noGrp="1"/>
          </p:cNvSpPr>
          <p:nvPr>
            <p:ph type="sldNum" sz="quarter" idx="5"/>
          </p:nvPr>
        </p:nvSpPr>
        <p:spPr/>
        <p:txBody>
          <a:bodyPr/>
          <a:lstStyle/>
          <a:p>
            <a:fld id="{283AB573-CC88-4154-99CD-B89E0BD4C0E1}" type="slidenum">
              <a:rPr lang="en-US" smtClean="0"/>
              <a:pPr/>
              <a:t>44</a:t>
            </a:fld>
            <a:endParaRPr lang="en-US" dirty="0"/>
          </a:p>
        </p:txBody>
      </p:sp>
    </p:spTree>
    <p:extLst>
      <p:ext uri="{BB962C8B-B14F-4D97-AF65-F5344CB8AC3E}">
        <p14:creationId xmlns:p14="http://schemas.microsoft.com/office/powerpoint/2010/main" val="287523064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300" b="0" i="0" u="none" strike="noStrike" kern="1200" cap="none" spc="0" normalizeH="0" baseline="0" noProof="0" dirty="0">
              <a:ln>
                <a:noFill/>
              </a:ln>
              <a:solidFill>
                <a:prstClr val="black"/>
              </a:solidFill>
              <a:effectLst/>
              <a:uLnTx/>
              <a:uFillTx/>
              <a:latin typeface="Calibri"/>
              <a:ea typeface="+mn-ea"/>
              <a:cs typeface="+mn-cs"/>
            </a:endParaRPr>
          </a:p>
        </p:txBody>
      </p:sp>
      <p:sp>
        <p:nvSpPr>
          <p:cNvPr id="5" name="Footer Placeholder 4"/>
          <p:cNvSpPr>
            <a:spLocks noGrp="1"/>
          </p:cNvSpPr>
          <p:nvPr>
            <p:ph type="ftr" sz="quarter" idx="4"/>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300" b="0" i="0" u="none" strike="noStrike" kern="1200" cap="none" spc="0" normalizeH="0" baseline="0" noProof="0" dirty="0">
              <a:ln>
                <a:noFill/>
              </a:ln>
              <a:solidFill>
                <a:prstClr val="black"/>
              </a:solidFill>
              <a:effectLst/>
              <a:uLnTx/>
              <a:uFillTx/>
              <a:latin typeface="Calibri"/>
              <a:ea typeface="+mn-ea"/>
              <a:cs typeface="+mn-cs"/>
            </a:endParaRPr>
          </a:p>
        </p:txBody>
      </p:sp>
      <p:sp>
        <p:nvSpPr>
          <p:cNvPr id="6" name="Slide Number Placeholder 5"/>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83AB573-CC88-4154-99CD-B89E0BD4C0E1}" type="slidenum">
              <a:rPr kumimoji="0" lang="en-US" sz="13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59</a:t>
            </a:fld>
            <a:endParaRPr kumimoji="0" lang="en-US" sz="13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99037030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r>
              <a:rPr lang="en-US" dirty="0"/>
              <a:t>5/10/2017</a:t>
            </a:r>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75C7A10-3C00-40A7-B7D3-3D9582A9B4BE}" type="slidenum">
              <a:rPr lang="en-US" smtClean="0"/>
              <a:pPr/>
              <a:t>‹#›</a:t>
            </a:fld>
            <a:endParaRPr lang="en-US" dirty="0"/>
          </a:p>
        </p:txBody>
      </p:sp>
    </p:spTree>
    <p:extLst>
      <p:ext uri="{BB962C8B-B14F-4D97-AF65-F5344CB8AC3E}">
        <p14:creationId xmlns:p14="http://schemas.microsoft.com/office/powerpoint/2010/main" val="401007449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r>
              <a:rPr lang="en-US" dirty="0"/>
              <a:t>5/10/2017</a:t>
            </a:r>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75C7A10-3C00-40A7-B7D3-3D9582A9B4BE}" type="slidenum">
              <a:rPr lang="en-US" smtClean="0"/>
              <a:pPr/>
              <a:t>‹#›</a:t>
            </a:fld>
            <a:endParaRPr lang="en-US" dirty="0"/>
          </a:p>
        </p:txBody>
      </p:sp>
    </p:spTree>
    <p:extLst>
      <p:ext uri="{BB962C8B-B14F-4D97-AF65-F5344CB8AC3E}">
        <p14:creationId xmlns:p14="http://schemas.microsoft.com/office/powerpoint/2010/main" val="131109106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r>
              <a:rPr lang="en-US" dirty="0"/>
              <a:t>5/10/2017</a:t>
            </a:r>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75C7A10-3C00-40A7-B7D3-3D9582A9B4BE}" type="slidenum">
              <a:rPr lang="en-US" smtClean="0"/>
              <a:pPr/>
              <a:t>‹#›</a:t>
            </a:fld>
            <a:endParaRPr lang="en-US" dirty="0"/>
          </a:p>
        </p:txBody>
      </p:sp>
    </p:spTree>
    <p:extLst>
      <p:ext uri="{BB962C8B-B14F-4D97-AF65-F5344CB8AC3E}">
        <p14:creationId xmlns:p14="http://schemas.microsoft.com/office/powerpoint/2010/main" val="137558918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r>
              <a:rPr lang="en-US" dirty="0">
                <a:solidFill>
                  <a:prstClr val="black">
                    <a:tint val="75000"/>
                  </a:prstClr>
                </a:solidFill>
              </a:rPr>
              <a:t>5/10/2017</a:t>
            </a: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D75C7A10-3C00-40A7-B7D3-3D9582A9B4BE}"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77573127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r>
              <a:rPr lang="en-US" dirty="0">
                <a:solidFill>
                  <a:prstClr val="black">
                    <a:tint val="75000"/>
                  </a:prstClr>
                </a:solidFill>
              </a:rPr>
              <a:t>5/10/2017</a:t>
            </a: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D75C7A10-3C00-40A7-B7D3-3D9582A9B4BE}"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84152005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r>
              <a:rPr lang="en-US" dirty="0">
                <a:solidFill>
                  <a:prstClr val="black">
                    <a:tint val="75000"/>
                  </a:prstClr>
                </a:solidFill>
              </a:rPr>
              <a:t>5/10/2017</a:t>
            </a: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D75C7A10-3C00-40A7-B7D3-3D9582A9B4BE}"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53257311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r>
              <a:rPr lang="en-US" dirty="0">
                <a:solidFill>
                  <a:prstClr val="black">
                    <a:tint val="75000"/>
                  </a:prstClr>
                </a:solidFill>
              </a:rPr>
              <a:t>5/10/2017</a:t>
            </a: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D75C7A10-3C00-40A7-B7D3-3D9582A9B4BE}"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23840078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r>
              <a:rPr lang="en-US" dirty="0">
                <a:solidFill>
                  <a:prstClr val="black">
                    <a:tint val="75000"/>
                  </a:prstClr>
                </a:solidFill>
              </a:rPr>
              <a:t>5/10/2017</a:t>
            </a:r>
          </a:p>
        </p:txBody>
      </p:sp>
      <p:sp>
        <p:nvSpPr>
          <p:cNvPr id="8" name="Footer Placeholder 7"/>
          <p:cNvSpPr>
            <a:spLocks noGrp="1"/>
          </p:cNvSpPr>
          <p:nvPr>
            <p:ph type="ftr" sz="quarter" idx="11"/>
          </p:nvPr>
        </p:nvSpPr>
        <p:spPr/>
        <p:txBody>
          <a:bodyPr/>
          <a:lstStyle/>
          <a:p>
            <a:endParaRPr lang="en-US" dirty="0">
              <a:solidFill>
                <a:prstClr val="black">
                  <a:tint val="75000"/>
                </a:prstClr>
              </a:solidFill>
            </a:endParaRPr>
          </a:p>
        </p:txBody>
      </p:sp>
      <p:sp>
        <p:nvSpPr>
          <p:cNvPr id="9" name="Slide Number Placeholder 8"/>
          <p:cNvSpPr>
            <a:spLocks noGrp="1"/>
          </p:cNvSpPr>
          <p:nvPr>
            <p:ph type="sldNum" sz="quarter" idx="12"/>
          </p:nvPr>
        </p:nvSpPr>
        <p:spPr/>
        <p:txBody>
          <a:bodyPr/>
          <a:lstStyle/>
          <a:p>
            <a:fld id="{D75C7A10-3C00-40A7-B7D3-3D9582A9B4BE}"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22184274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r>
              <a:rPr lang="en-US" dirty="0">
                <a:solidFill>
                  <a:prstClr val="black">
                    <a:tint val="75000"/>
                  </a:prstClr>
                </a:solidFill>
              </a:rPr>
              <a:t>5/10/2017</a:t>
            </a:r>
          </a:p>
        </p:txBody>
      </p:sp>
      <p:sp>
        <p:nvSpPr>
          <p:cNvPr id="4" name="Footer Placeholder 3"/>
          <p:cNvSpPr>
            <a:spLocks noGrp="1"/>
          </p:cNvSpPr>
          <p:nvPr>
            <p:ph type="ftr" sz="quarter" idx="11"/>
          </p:nvPr>
        </p:nvSpPr>
        <p:spPr/>
        <p:txBody>
          <a:bodyPr/>
          <a:lstStyle/>
          <a:p>
            <a:endParaRPr lang="en-US" dirty="0">
              <a:solidFill>
                <a:prstClr val="black">
                  <a:tint val="75000"/>
                </a:prstClr>
              </a:solidFill>
            </a:endParaRPr>
          </a:p>
        </p:txBody>
      </p:sp>
      <p:sp>
        <p:nvSpPr>
          <p:cNvPr id="5" name="Slide Number Placeholder 4"/>
          <p:cNvSpPr>
            <a:spLocks noGrp="1"/>
          </p:cNvSpPr>
          <p:nvPr>
            <p:ph type="sldNum" sz="quarter" idx="12"/>
          </p:nvPr>
        </p:nvSpPr>
        <p:spPr/>
        <p:txBody>
          <a:bodyPr/>
          <a:lstStyle/>
          <a:p>
            <a:fld id="{D75C7A10-3C00-40A7-B7D3-3D9582A9B4BE}"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96893202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dirty="0">
                <a:solidFill>
                  <a:prstClr val="black">
                    <a:tint val="75000"/>
                  </a:prstClr>
                </a:solidFill>
              </a:rPr>
              <a:t>5/10/2017</a:t>
            </a:r>
          </a:p>
        </p:txBody>
      </p:sp>
      <p:sp>
        <p:nvSpPr>
          <p:cNvPr id="3" name="Footer Placeholder 2"/>
          <p:cNvSpPr>
            <a:spLocks noGrp="1"/>
          </p:cNvSpPr>
          <p:nvPr>
            <p:ph type="ftr" sz="quarter" idx="11"/>
          </p:nvPr>
        </p:nvSpPr>
        <p:spPr/>
        <p:txBody>
          <a:bodyPr/>
          <a:lstStyle/>
          <a:p>
            <a:endParaRPr lang="en-US" dirty="0">
              <a:solidFill>
                <a:prstClr val="black">
                  <a:tint val="75000"/>
                </a:prstClr>
              </a:solidFill>
            </a:endParaRPr>
          </a:p>
        </p:txBody>
      </p:sp>
      <p:sp>
        <p:nvSpPr>
          <p:cNvPr id="4" name="Slide Number Placeholder 3"/>
          <p:cNvSpPr>
            <a:spLocks noGrp="1"/>
          </p:cNvSpPr>
          <p:nvPr>
            <p:ph type="sldNum" sz="quarter" idx="12"/>
          </p:nvPr>
        </p:nvSpPr>
        <p:spPr/>
        <p:txBody>
          <a:bodyPr/>
          <a:lstStyle/>
          <a:p>
            <a:fld id="{D75C7A10-3C00-40A7-B7D3-3D9582A9B4BE}"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26552174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r>
              <a:rPr lang="en-US" dirty="0">
                <a:solidFill>
                  <a:prstClr val="black">
                    <a:tint val="75000"/>
                  </a:prstClr>
                </a:solidFill>
              </a:rPr>
              <a:t>5/10/2017</a:t>
            </a: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D75C7A10-3C00-40A7-B7D3-3D9582A9B4BE}"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66101286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r>
              <a:rPr lang="en-US" dirty="0"/>
              <a:t>5/10/2017</a:t>
            </a:r>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75C7A10-3C00-40A7-B7D3-3D9582A9B4BE}" type="slidenum">
              <a:rPr lang="en-US" smtClean="0"/>
              <a:pPr/>
              <a:t>‹#›</a:t>
            </a:fld>
            <a:endParaRPr lang="en-US" dirty="0"/>
          </a:p>
        </p:txBody>
      </p:sp>
    </p:spTree>
    <p:extLst>
      <p:ext uri="{BB962C8B-B14F-4D97-AF65-F5344CB8AC3E}">
        <p14:creationId xmlns:p14="http://schemas.microsoft.com/office/powerpoint/2010/main" val="226856541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r>
              <a:rPr lang="en-US" dirty="0">
                <a:solidFill>
                  <a:prstClr val="black">
                    <a:tint val="75000"/>
                  </a:prstClr>
                </a:solidFill>
              </a:rPr>
              <a:t>5/10/2017</a:t>
            </a: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D75C7A10-3C00-40A7-B7D3-3D9582A9B4BE}"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2311840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r>
              <a:rPr lang="en-US" dirty="0">
                <a:solidFill>
                  <a:prstClr val="black">
                    <a:tint val="75000"/>
                  </a:prstClr>
                </a:solidFill>
              </a:rPr>
              <a:t>5/10/2017</a:t>
            </a: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D75C7A10-3C00-40A7-B7D3-3D9582A9B4BE}"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38811418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r>
              <a:rPr lang="en-US" dirty="0">
                <a:solidFill>
                  <a:prstClr val="black">
                    <a:tint val="75000"/>
                  </a:prstClr>
                </a:solidFill>
              </a:rPr>
              <a:t>5/10/2017</a:t>
            </a: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D75C7A10-3C00-40A7-B7D3-3D9582A9B4BE}"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46317021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r>
              <a:rPr lang="en-US" dirty="0">
                <a:solidFill>
                  <a:prstClr val="black">
                    <a:tint val="75000"/>
                  </a:prstClr>
                </a:solidFill>
              </a:rPr>
              <a:t>5/10/2017</a:t>
            </a: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5B12CA0C-AF80-4B5E-8314-0002E7ACD9D7}"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74464989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r>
              <a:rPr lang="en-US" dirty="0">
                <a:solidFill>
                  <a:prstClr val="black">
                    <a:tint val="75000"/>
                  </a:prstClr>
                </a:solidFill>
              </a:rPr>
              <a:t>5/10/2017</a:t>
            </a: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5B12CA0C-AF80-4B5E-8314-0002E7ACD9D7}"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199209323"/>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r>
              <a:rPr lang="en-US" dirty="0">
                <a:solidFill>
                  <a:prstClr val="black">
                    <a:tint val="75000"/>
                  </a:prstClr>
                </a:solidFill>
              </a:rPr>
              <a:t>5/10/2017</a:t>
            </a: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5B12CA0C-AF80-4B5E-8314-0002E7ACD9D7}"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76132741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r>
              <a:rPr lang="en-US" dirty="0">
                <a:solidFill>
                  <a:prstClr val="black">
                    <a:tint val="75000"/>
                  </a:prstClr>
                </a:solidFill>
              </a:rPr>
              <a:t>5/10/2017</a:t>
            </a: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5B12CA0C-AF80-4B5E-8314-0002E7ACD9D7}"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45418753"/>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r>
              <a:rPr lang="en-US" dirty="0">
                <a:solidFill>
                  <a:prstClr val="black">
                    <a:tint val="75000"/>
                  </a:prstClr>
                </a:solidFill>
              </a:rPr>
              <a:t>5/10/2017</a:t>
            </a:r>
          </a:p>
        </p:txBody>
      </p:sp>
      <p:sp>
        <p:nvSpPr>
          <p:cNvPr id="8" name="Footer Placeholder 7"/>
          <p:cNvSpPr>
            <a:spLocks noGrp="1"/>
          </p:cNvSpPr>
          <p:nvPr>
            <p:ph type="ftr" sz="quarter" idx="11"/>
          </p:nvPr>
        </p:nvSpPr>
        <p:spPr/>
        <p:txBody>
          <a:bodyPr/>
          <a:lstStyle/>
          <a:p>
            <a:endParaRPr lang="en-US" dirty="0">
              <a:solidFill>
                <a:prstClr val="black">
                  <a:tint val="75000"/>
                </a:prstClr>
              </a:solidFill>
            </a:endParaRPr>
          </a:p>
        </p:txBody>
      </p:sp>
      <p:sp>
        <p:nvSpPr>
          <p:cNvPr id="9" name="Slide Number Placeholder 8"/>
          <p:cNvSpPr>
            <a:spLocks noGrp="1"/>
          </p:cNvSpPr>
          <p:nvPr>
            <p:ph type="sldNum" sz="quarter" idx="12"/>
          </p:nvPr>
        </p:nvSpPr>
        <p:spPr/>
        <p:txBody>
          <a:bodyPr/>
          <a:lstStyle/>
          <a:p>
            <a:fld id="{5B12CA0C-AF80-4B5E-8314-0002E7ACD9D7}"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246317402"/>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r>
              <a:rPr lang="en-US" dirty="0">
                <a:solidFill>
                  <a:prstClr val="black">
                    <a:tint val="75000"/>
                  </a:prstClr>
                </a:solidFill>
              </a:rPr>
              <a:t>5/10/2017</a:t>
            </a:r>
          </a:p>
        </p:txBody>
      </p:sp>
      <p:sp>
        <p:nvSpPr>
          <p:cNvPr id="4" name="Footer Placeholder 3"/>
          <p:cNvSpPr>
            <a:spLocks noGrp="1"/>
          </p:cNvSpPr>
          <p:nvPr>
            <p:ph type="ftr" sz="quarter" idx="11"/>
          </p:nvPr>
        </p:nvSpPr>
        <p:spPr/>
        <p:txBody>
          <a:bodyPr/>
          <a:lstStyle/>
          <a:p>
            <a:endParaRPr lang="en-US" dirty="0">
              <a:solidFill>
                <a:prstClr val="black">
                  <a:tint val="75000"/>
                </a:prstClr>
              </a:solidFill>
            </a:endParaRPr>
          </a:p>
        </p:txBody>
      </p:sp>
      <p:sp>
        <p:nvSpPr>
          <p:cNvPr id="5" name="Slide Number Placeholder 4"/>
          <p:cNvSpPr>
            <a:spLocks noGrp="1"/>
          </p:cNvSpPr>
          <p:nvPr>
            <p:ph type="sldNum" sz="quarter" idx="12"/>
          </p:nvPr>
        </p:nvSpPr>
        <p:spPr/>
        <p:txBody>
          <a:bodyPr/>
          <a:lstStyle/>
          <a:p>
            <a:fld id="{5B12CA0C-AF80-4B5E-8314-0002E7ACD9D7}"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950751201"/>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dirty="0">
                <a:solidFill>
                  <a:prstClr val="black">
                    <a:tint val="75000"/>
                  </a:prstClr>
                </a:solidFill>
              </a:rPr>
              <a:t>5/10/2017</a:t>
            </a:r>
          </a:p>
        </p:txBody>
      </p:sp>
      <p:sp>
        <p:nvSpPr>
          <p:cNvPr id="3" name="Footer Placeholder 2"/>
          <p:cNvSpPr>
            <a:spLocks noGrp="1"/>
          </p:cNvSpPr>
          <p:nvPr>
            <p:ph type="ftr" sz="quarter" idx="11"/>
          </p:nvPr>
        </p:nvSpPr>
        <p:spPr/>
        <p:txBody>
          <a:bodyPr/>
          <a:lstStyle/>
          <a:p>
            <a:endParaRPr lang="en-US" dirty="0">
              <a:solidFill>
                <a:prstClr val="black">
                  <a:tint val="75000"/>
                </a:prstClr>
              </a:solidFill>
            </a:endParaRPr>
          </a:p>
        </p:txBody>
      </p:sp>
      <p:sp>
        <p:nvSpPr>
          <p:cNvPr id="4" name="Slide Number Placeholder 3"/>
          <p:cNvSpPr>
            <a:spLocks noGrp="1"/>
          </p:cNvSpPr>
          <p:nvPr>
            <p:ph type="sldNum" sz="quarter" idx="12"/>
          </p:nvPr>
        </p:nvSpPr>
        <p:spPr/>
        <p:txBody>
          <a:bodyPr/>
          <a:lstStyle/>
          <a:p>
            <a:fld id="{5B12CA0C-AF80-4B5E-8314-0002E7ACD9D7}"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60153976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r>
              <a:rPr lang="en-US" dirty="0"/>
              <a:t>5/10/2017</a:t>
            </a:r>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75C7A10-3C00-40A7-B7D3-3D9582A9B4BE}" type="slidenum">
              <a:rPr lang="en-US" smtClean="0"/>
              <a:pPr/>
              <a:t>‹#›</a:t>
            </a:fld>
            <a:endParaRPr lang="en-US" dirty="0"/>
          </a:p>
        </p:txBody>
      </p:sp>
    </p:spTree>
    <p:extLst>
      <p:ext uri="{BB962C8B-B14F-4D97-AF65-F5344CB8AC3E}">
        <p14:creationId xmlns:p14="http://schemas.microsoft.com/office/powerpoint/2010/main" val="3047728655"/>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r>
              <a:rPr lang="en-US" dirty="0">
                <a:solidFill>
                  <a:prstClr val="black">
                    <a:tint val="75000"/>
                  </a:prstClr>
                </a:solidFill>
              </a:rPr>
              <a:t>5/10/2017</a:t>
            </a: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5B12CA0C-AF80-4B5E-8314-0002E7ACD9D7}"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863560647"/>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r>
              <a:rPr lang="en-US" dirty="0">
                <a:solidFill>
                  <a:prstClr val="black">
                    <a:tint val="75000"/>
                  </a:prstClr>
                </a:solidFill>
              </a:rPr>
              <a:t>5/10/2017</a:t>
            </a: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5B12CA0C-AF80-4B5E-8314-0002E7ACD9D7}"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232438053"/>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r>
              <a:rPr lang="en-US" dirty="0">
                <a:solidFill>
                  <a:prstClr val="black">
                    <a:tint val="75000"/>
                  </a:prstClr>
                </a:solidFill>
              </a:rPr>
              <a:t>5/10/2017</a:t>
            </a: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5B12CA0C-AF80-4B5E-8314-0002E7ACD9D7}"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108325356"/>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r>
              <a:rPr lang="en-US" dirty="0">
                <a:solidFill>
                  <a:prstClr val="black">
                    <a:tint val="75000"/>
                  </a:prstClr>
                </a:solidFill>
              </a:rPr>
              <a:t>5/10/2017</a:t>
            </a: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5B12CA0C-AF80-4B5E-8314-0002E7ACD9D7}"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11520867"/>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bwMode="blackWhite">
          <a:xfrm>
            <a:off x="1102240" y="2386744"/>
            <a:ext cx="6939520" cy="1645920"/>
          </a:xfrm>
          <a:solidFill>
            <a:srgbClr val="FFFFFF"/>
          </a:solidFill>
          <a:ln w="38100">
            <a:solidFill>
              <a:srgbClr val="404040"/>
            </a:solidFill>
          </a:ln>
        </p:spPr>
        <p:txBody>
          <a:bodyPr lIns="274320" rIns="274320" anchor="ctr" anchorCtr="1">
            <a:normAutofit/>
          </a:bodyPr>
          <a:lstStyle>
            <a:lvl1pPr algn="ctr">
              <a:defRPr sz="3500">
                <a:solidFill>
                  <a:srgbClr val="262626"/>
                </a:solidFill>
              </a:defRPr>
            </a:lvl1pPr>
          </a:lstStyle>
          <a:p>
            <a:r>
              <a:rPr lang="en-US"/>
              <a:t>Click to edit Master title style</a:t>
            </a:r>
            <a:endParaRPr lang="en-US" dirty="0"/>
          </a:p>
        </p:txBody>
      </p:sp>
      <p:sp>
        <p:nvSpPr>
          <p:cNvPr id="3" name="Subtitle 2"/>
          <p:cNvSpPr>
            <a:spLocks noGrp="1"/>
          </p:cNvSpPr>
          <p:nvPr>
            <p:ph type="subTitle" idx="1"/>
          </p:nvPr>
        </p:nvSpPr>
        <p:spPr>
          <a:xfrm>
            <a:off x="2021396" y="4352544"/>
            <a:ext cx="5101209" cy="1239894"/>
          </a:xfrm>
          <a:noFill/>
        </p:spPr>
        <p:txBody>
          <a:bodyPr>
            <a:normAutofit/>
          </a:bodyPr>
          <a:lstStyle>
            <a:lvl1pPr marL="0" indent="0" algn="ctr">
              <a:buNone/>
              <a:defRPr sz="1900">
                <a:solidFill>
                  <a:schemeClr val="tx1">
                    <a:lumMod val="75000"/>
                    <a:lumOff val="25000"/>
                  </a:schemeClr>
                </a:solidFill>
              </a:defRPr>
            </a:lvl1pPr>
            <a:lvl2pPr marL="457200" indent="0" algn="ctr">
              <a:buNone/>
              <a:defRPr sz="19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7" name="Date Placeholder 6"/>
          <p:cNvSpPr>
            <a:spLocks noGrp="1"/>
          </p:cNvSpPr>
          <p:nvPr>
            <p:ph type="dt" sz="half" idx="10"/>
          </p:nvPr>
        </p:nvSpPr>
        <p:spPr/>
        <p:txBody>
          <a:bodyPr/>
          <a:lstStyle/>
          <a:p>
            <a:r>
              <a:rPr lang="en-US" dirty="0">
                <a:solidFill>
                  <a:prstClr val="black">
                    <a:tint val="75000"/>
                  </a:prstClr>
                </a:solidFill>
              </a:rPr>
              <a:t>5/10/2017</a:t>
            </a:r>
          </a:p>
        </p:txBody>
      </p:sp>
      <p:sp>
        <p:nvSpPr>
          <p:cNvPr id="8" name="Footer Placeholder 7"/>
          <p:cNvSpPr>
            <a:spLocks noGrp="1"/>
          </p:cNvSpPr>
          <p:nvPr>
            <p:ph type="ftr" sz="quarter" idx="11"/>
          </p:nvPr>
        </p:nvSpPr>
        <p:spPr/>
        <p:txBody>
          <a:bodyPr/>
          <a:lstStyle/>
          <a:p>
            <a:endParaRPr lang="en-US" dirty="0">
              <a:solidFill>
                <a:prstClr val="black">
                  <a:tint val="75000"/>
                </a:prstClr>
              </a:solidFill>
            </a:endParaRPr>
          </a:p>
        </p:txBody>
      </p:sp>
      <p:sp>
        <p:nvSpPr>
          <p:cNvPr id="9" name="Slide Number Placeholder 8"/>
          <p:cNvSpPr>
            <a:spLocks noGrp="1"/>
          </p:cNvSpPr>
          <p:nvPr>
            <p:ph type="sldNum" sz="quarter" idx="12"/>
          </p:nvPr>
        </p:nvSpPr>
        <p:spPr/>
        <p:txBody>
          <a:bodyPr/>
          <a:lstStyle/>
          <a:p>
            <a:fld id="{DC2878D4-C6A0-40F1-BC31-A4F44201A55D}"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975340660"/>
      </p:ext>
    </p:extLst>
  </p:cSld>
  <p:clrMapOvr>
    <a:overrideClrMapping bg1="dk1" tx1="lt1" bg2="dk2" tx2="lt2" accent1="accent1" accent2="accent2" accent3="accent3" accent4="accent4" accent5="accent5" accent6="accent6" hlink="hlink" folHlink="folHlink"/>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r>
              <a:rPr lang="en-US" dirty="0">
                <a:solidFill>
                  <a:prstClr val="black">
                    <a:tint val="75000"/>
                  </a:prstClr>
                </a:solidFill>
              </a:rPr>
              <a:t>5/10/2017</a:t>
            </a:r>
          </a:p>
        </p:txBody>
      </p:sp>
      <p:sp>
        <p:nvSpPr>
          <p:cNvPr id="8" name="Footer Placeholder 7"/>
          <p:cNvSpPr>
            <a:spLocks noGrp="1"/>
          </p:cNvSpPr>
          <p:nvPr>
            <p:ph type="ftr" sz="quarter" idx="11"/>
          </p:nvPr>
        </p:nvSpPr>
        <p:spPr/>
        <p:txBody>
          <a:bodyPr/>
          <a:lstStyle/>
          <a:p>
            <a:endParaRPr lang="en-US" dirty="0">
              <a:solidFill>
                <a:prstClr val="black">
                  <a:tint val="75000"/>
                </a:prstClr>
              </a:solidFill>
            </a:endParaRPr>
          </a:p>
        </p:txBody>
      </p:sp>
      <p:sp>
        <p:nvSpPr>
          <p:cNvPr id="9" name="Slide Number Placeholder 8"/>
          <p:cNvSpPr>
            <a:spLocks noGrp="1"/>
          </p:cNvSpPr>
          <p:nvPr>
            <p:ph type="sldNum" sz="quarter" idx="12"/>
          </p:nvPr>
        </p:nvSpPr>
        <p:spPr/>
        <p:txBody>
          <a:bodyPr/>
          <a:lstStyle/>
          <a:p>
            <a:fld id="{DC2878D4-C6A0-40F1-BC31-A4F44201A55D}"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620796949"/>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bwMode="blackWhite">
          <a:xfrm>
            <a:off x="1106424" y="2386744"/>
            <a:ext cx="6940296" cy="1645920"/>
          </a:xfrm>
          <a:solidFill>
            <a:srgbClr val="FFFFFF"/>
          </a:solidFill>
          <a:ln w="38100">
            <a:solidFill>
              <a:srgbClr val="404040"/>
            </a:solidFill>
          </a:ln>
        </p:spPr>
        <p:txBody>
          <a:bodyPr lIns="274320" rIns="274320" anchor="ctr" anchorCtr="1">
            <a:normAutofit/>
          </a:bodyPr>
          <a:lstStyle>
            <a:lvl1pPr>
              <a:defRPr sz="3500">
                <a:solidFill>
                  <a:srgbClr val="262626"/>
                </a:solidFill>
              </a:defRPr>
            </a:lvl1pPr>
          </a:lstStyle>
          <a:p>
            <a:r>
              <a:rPr lang="en-US"/>
              <a:t>Click to edit Master title style</a:t>
            </a:r>
            <a:endParaRPr lang="en-US" dirty="0"/>
          </a:p>
        </p:txBody>
      </p:sp>
      <p:sp>
        <p:nvSpPr>
          <p:cNvPr id="3" name="Text Placeholder 2"/>
          <p:cNvSpPr>
            <a:spLocks noGrp="1"/>
          </p:cNvSpPr>
          <p:nvPr>
            <p:ph type="body" idx="1"/>
          </p:nvPr>
        </p:nvSpPr>
        <p:spPr>
          <a:xfrm>
            <a:off x="2021396" y="4352465"/>
            <a:ext cx="5101209" cy="1265082"/>
          </a:xfrm>
        </p:spPr>
        <p:txBody>
          <a:bodyPr anchor="t" anchorCtr="1">
            <a:normAutofit/>
          </a:bodyPr>
          <a:lstStyle>
            <a:lvl1pPr marL="0" indent="0">
              <a:buNone/>
              <a:defRPr sz="1900">
                <a:solidFill>
                  <a:schemeClr val="tx1"/>
                </a:solidFill>
              </a:defRPr>
            </a:lvl1pPr>
            <a:lvl2pPr marL="457200" indent="0">
              <a:buNone/>
              <a:defRPr sz="19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7" name="Date Placeholder 6"/>
          <p:cNvSpPr>
            <a:spLocks noGrp="1"/>
          </p:cNvSpPr>
          <p:nvPr>
            <p:ph type="dt" sz="half" idx="10"/>
          </p:nvPr>
        </p:nvSpPr>
        <p:spPr/>
        <p:txBody>
          <a:bodyPr/>
          <a:lstStyle/>
          <a:p>
            <a:r>
              <a:rPr lang="en-US" dirty="0">
                <a:solidFill>
                  <a:prstClr val="black">
                    <a:tint val="75000"/>
                  </a:prstClr>
                </a:solidFill>
              </a:rPr>
              <a:t>5/10/2017</a:t>
            </a:r>
          </a:p>
        </p:txBody>
      </p:sp>
      <p:sp>
        <p:nvSpPr>
          <p:cNvPr id="8" name="Footer Placeholder 7"/>
          <p:cNvSpPr>
            <a:spLocks noGrp="1"/>
          </p:cNvSpPr>
          <p:nvPr>
            <p:ph type="ftr" sz="quarter" idx="11"/>
          </p:nvPr>
        </p:nvSpPr>
        <p:spPr/>
        <p:txBody>
          <a:bodyPr/>
          <a:lstStyle/>
          <a:p>
            <a:endParaRPr lang="en-US" dirty="0">
              <a:solidFill>
                <a:prstClr val="black">
                  <a:tint val="75000"/>
                </a:prstClr>
              </a:solidFill>
            </a:endParaRPr>
          </a:p>
        </p:txBody>
      </p:sp>
      <p:sp>
        <p:nvSpPr>
          <p:cNvPr id="9" name="Slide Number Placeholder 8"/>
          <p:cNvSpPr>
            <a:spLocks noGrp="1"/>
          </p:cNvSpPr>
          <p:nvPr>
            <p:ph type="sldNum" sz="quarter" idx="12"/>
          </p:nvPr>
        </p:nvSpPr>
        <p:spPr/>
        <p:txBody>
          <a:bodyPr/>
          <a:lstStyle/>
          <a:p>
            <a:fld id="{DC2878D4-C6A0-40F1-BC31-A4F44201A55D}"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557040194"/>
      </p:ext>
    </p:extLst>
  </p:cSld>
  <p:clrMapOvr>
    <a:overrideClrMapping bg1="dk1" tx1="lt1" bg2="dk2" tx2="lt2" accent1="accent1" accent2="accent2" accent3="accent3" accent4="accent4" accent5="accent5" accent6="accent6" hlink="hlink" folHlink="folHlink"/>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102239" y="2638044"/>
            <a:ext cx="3288023" cy="310198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753737" y="2638044"/>
            <a:ext cx="3290516" cy="310198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Date Placeholder 7"/>
          <p:cNvSpPr>
            <a:spLocks noGrp="1"/>
          </p:cNvSpPr>
          <p:nvPr>
            <p:ph type="dt" sz="half" idx="10"/>
          </p:nvPr>
        </p:nvSpPr>
        <p:spPr/>
        <p:txBody>
          <a:bodyPr/>
          <a:lstStyle/>
          <a:p>
            <a:r>
              <a:rPr lang="en-US" dirty="0">
                <a:solidFill>
                  <a:prstClr val="black">
                    <a:tint val="75000"/>
                  </a:prstClr>
                </a:solidFill>
              </a:rPr>
              <a:t>5/10/2017</a:t>
            </a:r>
          </a:p>
        </p:txBody>
      </p:sp>
      <p:sp>
        <p:nvSpPr>
          <p:cNvPr id="9" name="Footer Placeholder 8"/>
          <p:cNvSpPr>
            <a:spLocks noGrp="1"/>
          </p:cNvSpPr>
          <p:nvPr>
            <p:ph type="ftr" sz="quarter" idx="11"/>
          </p:nvPr>
        </p:nvSpPr>
        <p:spPr/>
        <p:txBody>
          <a:bodyPr/>
          <a:lstStyle/>
          <a:p>
            <a:endParaRPr lang="en-US" dirty="0">
              <a:solidFill>
                <a:prstClr val="black">
                  <a:tint val="75000"/>
                </a:prstClr>
              </a:solidFill>
            </a:endParaRPr>
          </a:p>
        </p:txBody>
      </p:sp>
      <p:sp>
        <p:nvSpPr>
          <p:cNvPr id="10" name="Slide Number Placeholder 9"/>
          <p:cNvSpPr>
            <a:spLocks noGrp="1"/>
          </p:cNvSpPr>
          <p:nvPr>
            <p:ph type="sldNum" sz="quarter" idx="12"/>
          </p:nvPr>
        </p:nvSpPr>
        <p:spPr/>
        <p:txBody>
          <a:bodyPr/>
          <a:lstStyle/>
          <a:p>
            <a:fld id="{DC2878D4-C6A0-40F1-BC31-A4F44201A55D}"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739196018"/>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102239" y="2313434"/>
            <a:ext cx="3288024" cy="704087"/>
          </a:xfrm>
        </p:spPr>
        <p:txBody>
          <a:bodyPr anchor="b" anchorCtr="1">
            <a:normAutofit/>
          </a:bodyPr>
          <a:lstStyle>
            <a:lvl1pPr marL="0" indent="0" algn="ctr">
              <a:buNone/>
              <a:defRPr sz="1900" b="0" cap="all" spc="100" baseline="0">
                <a:solidFill>
                  <a:schemeClr val="accent2">
                    <a:lumMod val="75000"/>
                  </a:schemeClr>
                </a:solidFill>
              </a:defRPr>
            </a:lvl1pPr>
            <a:lvl2pPr marL="457200" indent="0">
              <a:buNone/>
              <a:defRPr sz="19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102239" y="3143250"/>
            <a:ext cx="3288024" cy="2596776"/>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Content Placeholder 5"/>
          <p:cNvSpPr>
            <a:spLocks noGrp="1"/>
          </p:cNvSpPr>
          <p:nvPr>
            <p:ph sz="quarter" idx="4"/>
          </p:nvPr>
        </p:nvSpPr>
        <p:spPr>
          <a:xfrm>
            <a:off x="4753737" y="3143250"/>
            <a:ext cx="3290516" cy="2596776"/>
          </a:xfrm>
        </p:spPr>
        <p:txBody>
          <a:bodyPr/>
          <a:lstStyle>
            <a:lvl5pPr>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Text Placeholder 4"/>
          <p:cNvSpPr>
            <a:spLocks noGrp="1"/>
          </p:cNvSpPr>
          <p:nvPr>
            <p:ph type="body" sz="quarter" idx="13"/>
          </p:nvPr>
        </p:nvSpPr>
        <p:spPr>
          <a:xfrm>
            <a:off x="4753737" y="2313434"/>
            <a:ext cx="3290516" cy="704087"/>
          </a:xfrm>
        </p:spPr>
        <p:txBody>
          <a:bodyPr anchor="b" anchorCtr="1">
            <a:normAutofit/>
          </a:bodyPr>
          <a:lstStyle>
            <a:lvl1pPr marL="0" indent="0" algn="ctr">
              <a:buNone/>
              <a:defRPr sz="1900" b="0" cap="all" spc="100" baseline="0">
                <a:solidFill>
                  <a:schemeClr val="accent2">
                    <a:lumMod val="75000"/>
                  </a:schemeClr>
                </a:solidFill>
              </a:defRPr>
            </a:lvl1pPr>
            <a:lvl2pPr marL="457200" indent="0">
              <a:buNone/>
              <a:defRPr sz="19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7" name="Date Placeholder 6"/>
          <p:cNvSpPr>
            <a:spLocks noGrp="1"/>
          </p:cNvSpPr>
          <p:nvPr>
            <p:ph type="dt" sz="half" idx="10"/>
          </p:nvPr>
        </p:nvSpPr>
        <p:spPr/>
        <p:txBody>
          <a:bodyPr/>
          <a:lstStyle/>
          <a:p>
            <a:r>
              <a:rPr lang="en-US" dirty="0">
                <a:solidFill>
                  <a:prstClr val="black">
                    <a:tint val="75000"/>
                  </a:prstClr>
                </a:solidFill>
              </a:rPr>
              <a:t>5/10/2017</a:t>
            </a:r>
          </a:p>
        </p:txBody>
      </p:sp>
      <p:sp>
        <p:nvSpPr>
          <p:cNvPr id="8" name="Footer Placeholder 7"/>
          <p:cNvSpPr>
            <a:spLocks noGrp="1"/>
          </p:cNvSpPr>
          <p:nvPr>
            <p:ph type="ftr" sz="quarter" idx="11"/>
          </p:nvPr>
        </p:nvSpPr>
        <p:spPr/>
        <p:txBody>
          <a:bodyPr/>
          <a:lstStyle/>
          <a:p>
            <a:endParaRPr lang="en-US" dirty="0">
              <a:solidFill>
                <a:prstClr val="black">
                  <a:tint val="75000"/>
                </a:prstClr>
              </a:solidFill>
            </a:endParaRPr>
          </a:p>
        </p:txBody>
      </p:sp>
      <p:sp>
        <p:nvSpPr>
          <p:cNvPr id="9" name="Slide Number Placeholder 8"/>
          <p:cNvSpPr>
            <a:spLocks noGrp="1"/>
          </p:cNvSpPr>
          <p:nvPr>
            <p:ph type="sldNum" sz="quarter" idx="12"/>
          </p:nvPr>
        </p:nvSpPr>
        <p:spPr/>
        <p:txBody>
          <a:bodyPr/>
          <a:lstStyle/>
          <a:p>
            <a:fld id="{DC2878D4-C6A0-40F1-BC31-A4F44201A55D}" type="slidenum">
              <a:rPr lang="en-US" smtClean="0">
                <a:solidFill>
                  <a:prstClr val="black">
                    <a:tint val="75000"/>
                  </a:prstClr>
                </a:solidFill>
              </a:rPr>
              <a:pPr/>
              <a:t>‹#›</a:t>
            </a:fld>
            <a:endParaRPr lang="en-US" dirty="0">
              <a:solidFill>
                <a:prstClr val="black">
                  <a:tint val="75000"/>
                </a:prstClr>
              </a:solidFill>
            </a:endParaRPr>
          </a:p>
        </p:txBody>
      </p:sp>
      <p:sp>
        <p:nvSpPr>
          <p:cNvPr id="10" name="Title 9"/>
          <p:cNvSpPr>
            <a:spLocks noGrp="1"/>
          </p:cNvSpPr>
          <p:nvPr>
            <p:ph type="title"/>
          </p:nvPr>
        </p:nvSpPr>
        <p:spPr/>
        <p:txBody>
          <a:bodyPr/>
          <a:lstStyle/>
          <a:p>
            <a:r>
              <a:rPr lang="en-US"/>
              <a:t>Click to edit Master title style</a:t>
            </a:r>
            <a:endParaRPr lang="en-US" dirty="0"/>
          </a:p>
        </p:txBody>
      </p:sp>
    </p:spTree>
    <p:extLst>
      <p:ext uri="{BB962C8B-B14F-4D97-AF65-F5344CB8AC3E}">
        <p14:creationId xmlns:p14="http://schemas.microsoft.com/office/powerpoint/2010/main" val="946009703"/>
      </p:ext>
    </p:extLst>
  </p:cSld>
  <p:clrMapOvr>
    <a:masterClrMapping/>
  </p:clrMapOvr>
  <p:hf hdr="0" ftr="0" dt="0"/>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r>
              <a:rPr lang="en-US" dirty="0">
                <a:solidFill>
                  <a:prstClr val="black">
                    <a:tint val="75000"/>
                  </a:prstClr>
                </a:solidFill>
              </a:rPr>
              <a:t>5/10/2017</a:t>
            </a:r>
          </a:p>
        </p:txBody>
      </p:sp>
      <p:sp>
        <p:nvSpPr>
          <p:cNvPr id="4" name="Footer Placeholder 3"/>
          <p:cNvSpPr>
            <a:spLocks noGrp="1"/>
          </p:cNvSpPr>
          <p:nvPr>
            <p:ph type="ftr" sz="quarter" idx="11"/>
          </p:nvPr>
        </p:nvSpPr>
        <p:spPr/>
        <p:txBody>
          <a:bodyPr/>
          <a:lstStyle/>
          <a:p>
            <a:endParaRPr lang="en-US" dirty="0">
              <a:solidFill>
                <a:prstClr val="black">
                  <a:tint val="75000"/>
                </a:prstClr>
              </a:solidFill>
            </a:endParaRPr>
          </a:p>
        </p:txBody>
      </p:sp>
      <p:sp>
        <p:nvSpPr>
          <p:cNvPr id="5" name="Slide Number Placeholder 4"/>
          <p:cNvSpPr>
            <a:spLocks noGrp="1"/>
          </p:cNvSpPr>
          <p:nvPr>
            <p:ph type="sldNum" sz="quarter" idx="12"/>
          </p:nvPr>
        </p:nvSpPr>
        <p:spPr/>
        <p:txBody>
          <a:bodyPr/>
          <a:lstStyle/>
          <a:p>
            <a:fld id="{DC2878D4-C6A0-40F1-BC31-A4F44201A55D}"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91764213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r>
              <a:rPr lang="en-US" dirty="0"/>
              <a:t>5/10/2017</a:t>
            </a:r>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75C7A10-3C00-40A7-B7D3-3D9582A9B4BE}" type="slidenum">
              <a:rPr lang="en-US" smtClean="0"/>
              <a:pPr/>
              <a:t>‹#›</a:t>
            </a:fld>
            <a:endParaRPr lang="en-US" dirty="0"/>
          </a:p>
        </p:txBody>
      </p:sp>
    </p:spTree>
    <p:extLst>
      <p:ext uri="{BB962C8B-B14F-4D97-AF65-F5344CB8AC3E}">
        <p14:creationId xmlns:p14="http://schemas.microsoft.com/office/powerpoint/2010/main" val="3167030781"/>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dirty="0">
                <a:solidFill>
                  <a:prstClr val="black">
                    <a:tint val="75000"/>
                  </a:prstClr>
                </a:solidFill>
              </a:rPr>
              <a:t>5/10/2017</a:t>
            </a:r>
          </a:p>
        </p:txBody>
      </p:sp>
      <p:sp>
        <p:nvSpPr>
          <p:cNvPr id="3" name="Footer Placeholder 2"/>
          <p:cNvSpPr>
            <a:spLocks noGrp="1"/>
          </p:cNvSpPr>
          <p:nvPr>
            <p:ph type="ftr" sz="quarter" idx="11"/>
          </p:nvPr>
        </p:nvSpPr>
        <p:spPr/>
        <p:txBody>
          <a:bodyPr/>
          <a:lstStyle/>
          <a:p>
            <a:endParaRPr lang="en-US" dirty="0">
              <a:solidFill>
                <a:prstClr val="black">
                  <a:tint val="75000"/>
                </a:prstClr>
              </a:solidFill>
            </a:endParaRPr>
          </a:p>
        </p:txBody>
      </p:sp>
      <p:sp>
        <p:nvSpPr>
          <p:cNvPr id="4" name="Slide Number Placeholder 3"/>
          <p:cNvSpPr>
            <a:spLocks noGrp="1"/>
          </p:cNvSpPr>
          <p:nvPr>
            <p:ph type="sldNum" sz="quarter" idx="12"/>
          </p:nvPr>
        </p:nvSpPr>
        <p:spPr/>
        <p:txBody>
          <a:bodyPr/>
          <a:lstStyle/>
          <a:p>
            <a:fld id="{DC2878D4-C6A0-40F1-BC31-A4F44201A55D}"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784546053"/>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6" name="Rectangle 25"/>
          <p:cNvSpPr/>
          <p:nvPr/>
        </p:nvSpPr>
        <p:spPr>
          <a:xfrm>
            <a:off x="0" y="0"/>
            <a:ext cx="45720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bwMode="blackWhite">
          <a:xfrm>
            <a:off x="640703" y="2243829"/>
            <a:ext cx="3290594" cy="1141497"/>
          </a:xfrm>
          <a:solidFill>
            <a:srgbClr val="FFFFFF"/>
          </a:solidFill>
          <a:ln>
            <a:solidFill>
              <a:srgbClr val="404040"/>
            </a:solidFill>
          </a:ln>
        </p:spPr>
        <p:txBody>
          <a:bodyPr anchor="ctr" anchorCtr="1">
            <a:normAutofit/>
          </a:bodyPr>
          <a:lstStyle>
            <a:lvl1pPr>
              <a:defRPr sz="2100">
                <a:solidFill>
                  <a:srgbClr val="262626"/>
                </a:solidFill>
              </a:defRPr>
            </a:lvl1pPr>
          </a:lstStyle>
          <a:p>
            <a:r>
              <a:rPr lang="en-US"/>
              <a:t>Click to edit Master title style</a:t>
            </a:r>
            <a:endParaRPr lang="en-US" dirty="0"/>
          </a:p>
        </p:txBody>
      </p:sp>
      <p:sp>
        <p:nvSpPr>
          <p:cNvPr id="3" name="Content Placeholder 2"/>
          <p:cNvSpPr>
            <a:spLocks noGrp="1"/>
          </p:cNvSpPr>
          <p:nvPr>
            <p:ph idx="1"/>
          </p:nvPr>
        </p:nvSpPr>
        <p:spPr>
          <a:xfrm>
            <a:off x="5052060" y="804672"/>
            <a:ext cx="3611880" cy="5248656"/>
          </a:xfrm>
        </p:spPr>
        <p:txBody>
          <a:bodyPr>
            <a:normAutofit/>
          </a:bodyPr>
          <a:lstStyle>
            <a:lvl1pPr>
              <a:defRPr sz="1900">
                <a:solidFill>
                  <a:schemeClr val="tx1"/>
                </a:solidFill>
              </a:defRPr>
            </a:lvl1pPr>
            <a:lvl2pPr>
              <a:defRPr sz="1600">
                <a:solidFill>
                  <a:schemeClr val="tx1"/>
                </a:solidFill>
              </a:defRPr>
            </a:lvl2pPr>
            <a:lvl3pPr>
              <a:defRPr sz="1600">
                <a:solidFill>
                  <a:schemeClr val="tx1"/>
                </a:solidFill>
              </a:defRPr>
            </a:lvl3pPr>
            <a:lvl4pPr>
              <a:defRPr sz="1600">
                <a:solidFill>
                  <a:schemeClr val="tx1"/>
                </a:solidFill>
              </a:defRPr>
            </a:lvl4pPr>
            <a:lvl5pPr>
              <a:defRPr sz="1600">
                <a:solidFill>
                  <a:schemeClr val="tx1"/>
                </a:solidFill>
              </a:defRPr>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62965" y="3549918"/>
            <a:ext cx="2846070" cy="2194036"/>
          </a:xfrm>
        </p:spPr>
        <p:txBody>
          <a:bodyPr anchor="t" anchorCtr="1">
            <a:normAutofit/>
          </a:bodyPr>
          <a:lstStyle>
            <a:lvl1pPr marL="0" indent="0" algn="ctr">
              <a:buNone/>
              <a:defRPr sz="1500">
                <a:solidFill>
                  <a:srgbClr val="FFFFFF"/>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9" name="Date Placeholder 8"/>
          <p:cNvSpPr>
            <a:spLocks noGrp="1"/>
          </p:cNvSpPr>
          <p:nvPr>
            <p:ph type="dt" sz="half" idx="10"/>
          </p:nvPr>
        </p:nvSpPr>
        <p:spPr/>
        <p:txBody>
          <a:bodyPr/>
          <a:lstStyle/>
          <a:p>
            <a:r>
              <a:rPr lang="en-US" dirty="0">
                <a:solidFill>
                  <a:prstClr val="black">
                    <a:tint val="75000"/>
                  </a:prstClr>
                </a:solidFill>
              </a:rPr>
              <a:t>5/10/2017</a:t>
            </a:r>
          </a:p>
        </p:txBody>
      </p:sp>
      <p:sp>
        <p:nvSpPr>
          <p:cNvPr id="10" name="Footer Placeholder 9"/>
          <p:cNvSpPr>
            <a:spLocks noGrp="1"/>
          </p:cNvSpPr>
          <p:nvPr>
            <p:ph type="ftr" sz="quarter" idx="11"/>
          </p:nvPr>
        </p:nvSpPr>
        <p:spPr>
          <a:xfrm>
            <a:off x="640703" y="6236208"/>
            <a:ext cx="3806398" cy="320040"/>
          </a:xfrm>
        </p:spPr>
        <p:txBody>
          <a:bodyPr>
            <a:normAutofit/>
          </a:bodyPr>
          <a:lstStyle>
            <a:lvl1pPr>
              <a:defRPr>
                <a:solidFill>
                  <a:srgbClr val="FFFFFF">
                    <a:alpha val="70000"/>
                  </a:srgbClr>
                </a:solidFill>
              </a:defRPr>
            </a:lvl1pPr>
          </a:lstStyle>
          <a:p>
            <a:endParaRPr lang="en-US" dirty="0">
              <a:solidFill>
                <a:prstClr val="black">
                  <a:tint val="75000"/>
                </a:prstClr>
              </a:solidFill>
            </a:endParaRPr>
          </a:p>
        </p:txBody>
      </p:sp>
      <p:sp>
        <p:nvSpPr>
          <p:cNvPr id="11" name="Slide Number Placeholder 10"/>
          <p:cNvSpPr>
            <a:spLocks noGrp="1"/>
          </p:cNvSpPr>
          <p:nvPr>
            <p:ph type="sldNum" sz="quarter" idx="12"/>
          </p:nvPr>
        </p:nvSpPr>
        <p:spPr/>
        <p:txBody>
          <a:bodyPr/>
          <a:lstStyle/>
          <a:p>
            <a:fld id="{DC2878D4-C6A0-40F1-BC31-A4F44201A55D}"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4281685499"/>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18" name="Rectangle 17"/>
          <p:cNvSpPr/>
          <p:nvPr/>
        </p:nvSpPr>
        <p:spPr>
          <a:xfrm>
            <a:off x="1" y="0"/>
            <a:ext cx="4571999"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bwMode="blackWhite">
          <a:xfrm>
            <a:off x="640080" y="2243828"/>
            <a:ext cx="3291840" cy="1143000"/>
          </a:xfrm>
          <a:solidFill>
            <a:srgbClr val="FFFFFF"/>
          </a:solidFill>
          <a:ln>
            <a:solidFill>
              <a:srgbClr val="262626"/>
            </a:solidFill>
          </a:ln>
        </p:spPr>
        <p:txBody>
          <a:bodyPr anchor="ctr" anchorCtr="1">
            <a:noAutofit/>
          </a:bodyPr>
          <a:lstStyle>
            <a:lvl1pPr>
              <a:defRPr sz="2100">
                <a:solidFill>
                  <a:srgbClr val="262626"/>
                </a:solidFill>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4572000" y="-42172"/>
            <a:ext cx="4576573" cy="6858000"/>
          </a:xfrm>
          <a:solidFill>
            <a:schemeClr val="bg1">
              <a:lumMod val="75000"/>
            </a:schemeClr>
          </a:solidFill>
        </p:spPr>
        <p:txBody>
          <a:bodyPr anchor="t"/>
          <a:lstStyle>
            <a:lvl1pPr marL="0" indent="0">
              <a:buNone/>
              <a:defRPr sz="3200">
                <a:solidFill>
                  <a:schemeClr val="bg1">
                    <a:lumMod val="85000"/>
                    <a:lumOff val="15000"/>
                  </a:schemeClr>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p:cNvSpPr>
            <a:spLocks noGrp="1"/>
          </p:cNvSpPr>
          <p:nvPr>
            <p:ph type="body" sz="half" idx="2"/>
          </p:nvPr>
        </p:nvSpPr>
        <p:spPr>
          <a:xfrm>
            <a:off x="862965" y="3549919"/>
            <a:ext cx="2846070" cy="2194037"/>
          </a:xfrm>
        </p:spPr>
        <p:txBody>
          <a:bodyPr anchor="t" anchorCtr="1">
            <a:normAutofit/>
          </a:bodyPr>
          <a:lstStyle>
            <a:lvl1pPr marL="0" indent="0" algn="ctr">
              <a:buNone/>
              <a:defRPr sz="1500">
                <a:solidFill>
                  <a:srgbClr val="FFFFFF"/>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8" name="Date Placeholder 7"/>
          <p:cNvSpPr>
            <a:spLocks noGrp="1"/>
          </p:cNvSpPr>
          <p:nvPr>
            <p:ph type="dt" sz="half" idx="10"/>
          </p:nvPr>
        </p:nvSpPr>
        <p:spPr/>
        <p:txBody>
          <a:bodyPr/>
          <a:lstStyle>
            <a:lvl1pPr>
              <a:defRPr>
                <a:solidFill>
                  <a:srgbClr val="FFFFFF"/>
                </a:solidFill>
                <a:effectLst>
                  <a:outerShdw blurRad="50800" dist="38100" dir="2700000" algn="tl" rotWithShape="0">
                    <a:prstClr val="black">
                      <a:alpha val="43000"/>
                    </a:prstClr>
                  </a:outerShdw>
                </a:effectLst>
              </a:defRPr>
            </a:lvl1pPr>
          </a:lstStyle>
          <a:p>
            <a:r>
              <a:rPr lang="en-US" dirty="0">
                <a:solidFill>
                  <a:prstClr val="black">
                    <a:tint val="75000"/>
                  </a:prstClr>
                </a:solidFill>
              </a:rPr>
              <a:t>5/10/2017</a:t>
            </a:r>
          </a:p>
        </p:txBody>
      </p:sp>
      <p:sp>
        <p:nvSpPr>
          <p:cNvPr id="9" name="Footer Placeholder 8"/>
          <p:cNvSpPr>
            <a:spLocks noGrp="1"/>
          </p:cNvSpPr>
          <p:nvPr>
            <p:ph type="ftr" sz="quarter" idx="11"/>
          </p:nvPr>
        </p:nvSpPr>
        <p:spPr>
          <a:xfrm>
            <a:off x="640080" y="6236208"/>
            <a:ext cx="3803904" cy="320040"/>
          </a:xfrm>
        </p:spPr>
        <p:txBody>
          <a:bodyPr>
            <a:normAutofit/>
          </a:bodyPr>
          <a:lstStyle>
            <a:lvl1pPr>
              <a:defRPr>
                <a:solidFill>
                  <a:srgbClr val="FFFFFF">
                    <a:alpha val="70000"/>
                  </a:srgbClr>
                </a:solidFill>
              </a:defRPr>
            </a:lvl1pPr>
          </a:lstStyle>
          <a:p>
            <a:endParaRPr lang="en-US" dirty="0">
              <a:solidFill>
                <a:prstClr val="black">
                  <a:tint val="75000"/>
                </a:prstClr>
              </a:solidFill>
            </a:endParaRPr>
          </a:p>
        </p:txBody>
      </p:sp>
      <p:sp>
        <p:nvSpPr>
          <p:cNvPr id="10" name="Slide Number Placeholder 9"/>
          <p:cNvSpPr>
            <a:spLocks noGrp="1"/>
          </p:cNvSpPr>
          <p:nvPr>
            <p:ph type="sldNum" sz="quarter" idx="12"/>
          </p:nvPr>
        </p:nvSpPr>
        <p:spPr/>
        <p:txBody>
          <a:bodyPr/>
          <a:lstStyle/>
          <a:p>
            <a:fld id="{DC2878D4-C6A0-40F1-BC31-A4F44201A55D}"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967161666"/>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r>
              <a:rPr lang="en-US" dirty="0">
                <a:solidFill>
                  <a:prstClr val="black">
                    <a:tint val="75000"/>
                  </a:prstClr>
                </a:solidFill>
              </a:rPr>
              <a:t>5/10/2017</a:t>
            </a: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DC2878D4-C6A0-40F1-BC31-A4F44201A55D}"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156051513"/>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489834" y="937260"/>
            <a:ext cx="1053966" cy="4983480"/>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606046" y="937260"/>
            <a:ext cx="4716174" cy="4983480"/>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r>
              <a:rPr lang="en-US" dirty="0">
                <a:solidFill>
                  <a:prstClr val="black">
                    <a:tint val="75000"/>
                  </a:prstClr>
                </a:solidFill>
              </a:rPr>
              <a:t>5/10/2017</a:t>
            </a: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DC2878D4-C6A0-40F1-BC31-A4F44201A55D}"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475285015"/>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0A4C0A14-3125-46B5-AEF5-E93FD0A76E1E}" type="datetimeFigureOut">
              <a:rPr lang="en-US" smtClean="0"/>
              <a:t>3/28/2024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40ABCDC-0B7E-4F70-BE72-79C65B48945A}" type="slidenum">
              <a:rPr lang="en-US" smtClean="0"/>
              <a:t>‹#›</a:t>
            </a:fld>
            <a:endParaRPr lang="en-US"/>
          </a:p>
        </p:txBody>
      </p:sp>
    </p:spTree>
    <p:extLst>
      <p:ext uri="{BB962C8B-B14F-4D97-AF65-F5344CB8AC3E}">
        <p14:creationId xmlns:p14="http://schemas.microsoft.com/office/powerpoint/2010/main" val="3400986823"/>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A4C0A14-3125-46B5-AEF5-E93FD0A76E1E}" type="datetimeFigureOut">
              <a:rPr lang="en-US" smtClean="0"/>
              <a:t>3/28/2024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40ABCDC-0B7E-4F70-BE72-79C65B48945A}" type="slidenum">
              <a:rPr lang="en-US" smtClean="0"/>
              <a:t>‹#›</a:t>
            </a:fld>
            <a:endParaRPr lang="en-US"/>
          </a:p>
        </p:txBody>
      </p:sp>
    </p:spTree>
    <p:extLst>
      <p:ext uri="{BB962C8B-B14F-4D97-AF65-F5344CB8AC3E}">
        <p14:creationId xmlns:p14="http://schemas.microsoft.com/office/powerpoint/2010/main" val="1932642188"/>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A4C0A14-3125-46B5-AEF5-E93FD0A76E1E}" type="datetimeFigureOut">
              <a:rPr lang="en-US" smtClean="0"/>
              <a:t>3/28/2024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40ABCDC-0B7E-4F70-BE72-79C65B48945A}" type="slidenum">
              <a:rPr lang="en-US" smtClean="0"/>
              <a:t>‹#›</a:t>
            </a:fld>
            <a:endParaRPr lang="en-US"/>
          </a:p>
        </p:txBody>
      </p:sp>
    </p:spTree>
    <p:extLst>
      <p:ext uri="{BB962C8B-B14F-4D97-AF65-F5344CB8AC3E}">
        <p14:creationId xmlns:p14="http://schemas.microsoft.com/office/powerpoint/2010/main" val="2889677144"/>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0A4C0A14-3125-46B5-AEF5-E93FD0A76E1E}" type="datetimeFigureOut">
              <a:rPr lang="en-US" smtClean="0"/>
              <a:t>3/28/2024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40ABCDC-0B7E-4F70-BE72-79C65B48945A}" type="slidenum">
              <a:rPr lang="en-US" smtClean="0"/>
              <a:t>‹#›</a:t>
            </a:fld>
            <a:endParaRPr lang="en-US"/>
          </a:p>
        </p:txBody>
      </p:sp>
    </p:spTree>
    <p:extLst>
      <p:ext uri="{BB962C8B-B14F-4D97-AF65-F5344CB8AC3E}">
        <p14:creationId xmlns:p14="http://schemas.microsoft.com/office/powerpoint/2010/main" val="2160164359"/>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0A4C0A14-3125-46B5-AEF5-E93FD0A76E1E}" type="datetimeFigureOut">
              <a:rPr lang="en-US" smtClean="0"/>
              <a:t>3/28/2024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40ABCDC-0B7E-4F70-BE72-79C65B48945A}" type="slidenum">
              <a:rPr lang="en-US" smtClean="0"/>
              <a:t>‹#›</a:t>
            </a:fld>
            <a:endParaRPr lang="en-US"/>
          </a:p>
        </p:txBody>
      </p:sp>
    </p:spTree>
    <p:extLst>
      <p:ext uri="{BB962C8B-B14F-4D97-AF65-F5344CB8AC3E}">
        <p14:creationId xmlns:p14="http://schemas.microsoft.com/office/powerpoint/2010/main" val="91293604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r>
              <a:rPr lang="en-US" dirty="0"/>
              <a:t>5/10/2017</a:t>
            </a:r>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75C7A10-3C00-40A7-B7D3-3D9582A9B4BE}" type="slidenum">
              <a:rPr lang="en-US" smtClean="0"/>
              <a:pPr/>
              <a:t>‹#›</a:t>
            </a:fld>
            <a:endParaRPr lang="en-US" dirty="0"/>
          </a:p>
        </p:txBody>
      </p:sp>
    </p:spTree>
    <p:extLst>
      <p:ext uri="{BB962C8B-B14F-4D97-AF65-F5344CB8AC3E}">
        <p14:creationId xmlns:p14="http://schemas.microsoft.com/office/powerpoint/2010/main" val="1817930571"/>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0A4C0A14-3125-46B5-AEF5-E93FD0A76E1E}" type="datetimeFigureOut">
              <a:rPr lang="en-US" smtClean="0"/>
              <a:t>3/28/2024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40ABCDC-0B7E-4F70-BE72-79C65B48945A}" type="slidenum">
              <a:rPr lang="en-US" smtClean="0"/>
              <a:t>‹#›</a:t>
            </a:fld>
            <a:endParaRPr lang="en-US"/>
          </a:p>
        </p:txBody>
      </p:sp>
    </p:spTree>
    <p:extLst>
      <p:ext uri="{BB962C8B-B14F-4D97-AF65-F5344CB8AC3E}">
        <p14:creationId xmlns:p14="http://schemas.microsoft.com/office/powerpoint/2010/main" val="608740510"/>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A4C0A14-3125-46B5-AEF5-E93FD0A76E1E}" type="datetimeFigureOut">
              <a:rPr lang="en-US" smtClean="0"/>
              <a:t>3/28/2024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40ABCDC-0B7E-4F70-BE72-79C65B48945A}" type="slidenum">
              <a:rPr lang="en-US" smtClean="0"/>
              <a:t>‹#›</a:t>
            </a:fld>
            <a:endParaRPr lang="en-US"/>
          </a:p>
        </p:txBody>
      </p:sp>
    </p:spTree>
    <p:extLst>
      <p:ext uri="{BB962C8B-B14F-4D97-AF65-F5344CB8AC3E}">
        <p14:creationId xmlns:p14="http://schemas.microsoft.com/office/powerpoint/2010/main" val="2884272099"/>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0A4C0A14-3125-46B5-AEF5-E93FD0A76E1E}" type="datetimeFigureOut">
              <a:rPr lang="en-US" smtClean="0"/>
              <a:t>3/28/2024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40ABCDC-0B7E-4F70-BE72-79C65B48945A}" type="slidenum">
              <a:rPr lang="en-US" smtClean="0"/>
              <a:t>‹#›</a:t>
            </a:fld>
            <a:endParaRPr lang="en-US"/>
          </a:p>
        </p:txBody>
      </p:sp>
    </p:spTree>
    <p:extLst>
      <p:ext uri="{BB962C8B-B14F-4D97-AF65-F5344CB8AC3E}">
        <p14:creationId xmlns:p14="http://schemas.microsoft.com/office/powerpoint/2010/main" val="2545266285"/>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0A4C0A14-3125-46B5-AEF5-E93FD0A76E1E}" type="datetimeFigureOut">
              <a:rPr lang="en-US" smtClean="0"/>
              <a:t>3/28/2024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40ABCDC-0B7E-4F70-BE72-79C65B48945A}" type="slidenum">
              <a:rPr lang="en-US" smtClean="0"/>
              <a:t>‹#›</a:t>
            </a:fld>
            <a:endParaRPr lang="en-US"/>
          </a:p>
        </p:txBody>
      </p:sp>
    </p:spTree>
    <p:extLst>
      <p:ext uri="{BB962C8B-B14F-4D97-AF65-F5344CB8AC3E}">
        <p14:creationId xmlns:p14="http://schemas.microsoft.com/office/powerpoint/2010/main" val="2993716192"/>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A4C0A14-3125-46B5-AEF5-E93FD0A76E1E}" type="datetimeFigureOut">
              <a:rPr lang="en-US" smtClean="0"/>
              <a:t>3/28/2024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40ABCDC-0B7E-4F70-BE72-79C65B48945A}" type="slidenum">
              <a:rPr lang="en-US" smtClean="0"/>
              <a:t>‹#›</a:t>
            </a:fld>
            <a:endParaRPr lang="en-US"/>
          </a:p>
        </p:txBody>
      </p:sp>
    </p:spTree>
    <p:extLst>
      <p:ext uri="{BB962C8B-B14F-4D97-AF65-F5344CB8AC3E}">
        <p14:creationId xmlns:p14="http://schemas.microsoft.com/office/powerpoint/2010/main" val="2706959338"/>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A4C0A14-3125-46B5-AEF5-E93FD0A76E1E}" type="datetimeFigureOut">
              <a:rPr lang="en-US" smtClean="0"/>
              <a:t>3/28/2024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40ABCDC-0B7E-4F70-BE72-79C65B48945A}" type="slidenum">
              <a:rPr lang="en-US" smtClean="0"/>
              <a:t>‹#›</a:t>
            </a:fld>
            <a:endParaRPr lang="en-US"/>
          </a:p>
        </p:txBody>
      </p:sp>
    </p:spTree>
    <p:extLst>
      <p:ext uri="{BB962C8B-B14F-4D97-AF65-F5344CB8AC3E}">
        <p14:creationId xmlns:p14="http://schemas.microsoft.com/office/powerpoint/2010/main" val="236108126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r>
              <a:rPr lang="en-US" dirty="0"/>
              <a:t>5/10/2017</a:t>
            </a:r>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75C7A10-3C00-40A7-B7D3-3D9582A9B4BE}" type="slidenum">
              <a:rPr lang="en-US" smtClean="0"/>
              <a:pPr/>
              <a:t>‹#›</a:t>
            </a:fld>
            <a:endParaRPr lang="en-US" dirty="0"/>
          </a:p>
        </p:txBody>
      </p:sp>
    </p:spTree>
    <p:extLst>
      <p:ext uri="{BB962C8B-B14F-4D97-AF65-F5344CB8AC3E}">
        <p14:creationId xmlns:p14="http://schemas.microsoft.com/office/powerpoint/2010/main" val="410895522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dirty="0"/>
              <a:t>5/10/2017</a:t>
            </a:r>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75C7A10-3C00-40A7-B7D3-3D9582A9B4BE}" type="slidenum">
              <a:rPr lang="en-US" smtClean="0"/>
              <a:pPr/>
              <a:t>‹#›</a:t>
            </a:fld>
            <a:endParaRPr lang="en-US" dirty="0"/>
          </a:p>
        </p:txBody>
      </p:sp>
    </p:spTree>
    <p:extLst>
      <p:ext uri="{BB962C8B-B14F-4D97-AF65-F5344CB8AC3E}">
        <p14:creationId xmlns:p14="http://schemas.microsoft.com/office/powerpoint/2010/main" val="152618670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r>
              <a:rPr lang="en-US" dirty="0"/>
              <a:t>5/10/2017</a:t>
            </a:r>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75C7A10-3C00-40A7-B7D3-3D9582A9B4BE}" type="slidenum">
              <a:rPr lang="en-US" smtClean="0"/>
              <a:pPr/>
              <a:t>‹#›</a:t>
            </a:fld>
            <a:endParaRPr lang="en-US" dirty="0"/>
          </a:p>
        </p:txBody>
      </p:sp>
    </p:spTree>
    <p:extLst>
      <p:ext uri="{BB962C8B-B14F-4D97-AF65-F5344CB8AC3E}">
        <p14:creationId xmlns:p14="http://schemas.microsoft.com/office/powerpoint/2010/main" val="99423817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r>
              <a:rPr lang="en-US" dirty="0"/>
              <a:t>5/10/2017</a:t>
            </a:r>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75C7A10-3C00-40A7-B7D3-3D9582A9B4BE}" type="slidenum">
              <a:rPr lang="en-US" smtClean="0"/>
              <a:pPr/>
              <a:t>‹#›</a:t>
            </a:fld>
            <a:endParaRPr lang="en-US" dirty="0"/>
          </a:p>
        </p:txBody>
      </p:sp>
    </p:spTree>
    <p:extLst>
      <p:ext uri="{BB962C8B-B14F-4D97-AF65-F5344CB8AC3E}">
        <p14:creationId xmlns:p14="http://schemas.microsoft.com/office/powerpoint/2010/main" val="299823410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2.xml"/><Relationship Id="rId3" Type="http://schemas.openxmlformats.org/officeDocument/2006/relationships/slideLayout" Target="../slideLayouts/slideLayout47.xml"/><Relationship Id="rId7" Type="http://schemas.openxmlformats.org/officeDocument/2006/relationships/slideLayout" Target="../slideLayouts/slideLayout51.xml"/><Relationship Id="rId12" Type="http://schemas.openxmlformats.org/officeDocument/2006/relationships/theme" Target="../theme/theme5.xml"/><Relationship Id="rId2" Type="http://schemas.openxmlformats.org/officeDocument/2006/relationships/slideLayout" Target="../slideLayouts/slideLayout46.xml"/><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5" Type="http://schemas.openxmlformats.org/officeDocument/2006/relationships/slideLayout" Target="../slideLayouts/slideLayout49.xml"/><Relationship Id="rId10" Type="http://schemas.openxmlformats.org/officeDocument/2006/relationships/slideLayout" Target="../slideLayouts/slideLayout54.xml"/><Relationship Id="rId4" Type="http://schemas.openxmlformats.org/officeDocument/2006/relationships/slideLayout" Target="../slideLayouts/slideLayout48.xml"/><Relationship Id="rId9" Type="http://schemas.openxmlformats.org/officeDocument/2006/relationships/slideLayout" Target="../slideLayouts/slideLayout5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en-US" dirty="0"/>
              <a:t>5/10/2017</a:t>
            </a: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75C7A10-3C00-40A7-B7D3-3D9582A9B4BE}" type="slidenum">
              <a:rPr lang="en-US" smtClean="0"/>
              <a:pPr/>
              <a:t>‹#›</a:t>
            </a:fld>
            <a:endParaRPr lang="en-US" dirty="0"/>
          </a:p>
        </p:txBody>
      </p:sp>
    </p:spTree>
    <p:extLst>
      <p:ext uri="{BB962C8B-B14F-4D97-AF65-F5344CB8AC3E}">
        <p14:creationId xmlns:p14="http://schemas.microsoft.com/office/powerpoint/2010/main" val="416813293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en-US" dirty="0">
                <a:solidFill>
                  <a:prstClr val="black">
                    <a:tint val="75000"/>
                  </a:prstClr>
                </a:solidFill>
              </a:rPr>
              <a:t>5/10/2017</a:t>
            </a: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75C7A10-3C00-40A7-B7D3-3D9582A9B4BE}"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932594063"/>
      </p:ext>
    </p:extLst>
  </p:cSld>
  <p:clrMap bg1="lt1" tx1="dk1" bg2="lt2" tx2="dk2" accent1="accent1" accent2="accent2" accent3="accent3" accent4="accent4" accent5="accent5" accent6="accent6" hlink="hlink" folHlink="folHlink"/>
  <p:sldLayoutIdLst>
    <p:sldLayoutId id="2147483937" r:id="rId1"/>
    <p:sldLayoutId id="2147483938" r:id="rId2"/>
    <p:sldLayoutId id="2147483939" r:id="rId3"/>
    <p:sldLayoutId id="2147483940" r:id="rId4"/>
    <p:sldLayoutId id="2147483941" r:id="rId5"/>
    <p:sldLayoutId id="2147483942" r:id="rId6"/>
    <p:sldLayoutId id="2147483943" r:id="rId7"/>
    <p:sldLayoutId id="2147483944" r:id="rId8"/>
    <p:sldLayoutId id="2147483945" r:id="rId9"/>
    <p:sldLayoutId id="2147483946" r:id="rId10"/>
    <p:sldLayoutId id="2147483947" r:id="rId11"/>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en-US" dirty="0">
                <a:solidFill>
                  <a:prstClr val="black">
                    <a:tint val="75000"/>
                  </a:prstClr>
                </a:solidFill>
              </a:rPr>
              <a:t>5/10/2017</a:t>
            </a: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B12CA0C-AF80-4B5E-8314-0002E7ACD9D7}"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713135217"/>
      </p:ext>
    </p:extLst>
  </p:cSld>
  <p:clrMap bg1="lt1" tx1="dk1" bg2="lt2" tx2="dk2" accent1="accent1" accent2="accent2" accent3="accent3" accent4="accent4" accent5="accent5" accent6="accent6" hlink="hlink" folHlink="folHlink"/>
  <p:sldLayoutIdLst>
    <p:sldLayoutId id="2147484261" r:id="rId1"/>
    <p:sldLayoutId id="2147484262" r:id="rId2"/>
    <p:sldLayoutId id="2147484263" r:id="rId3"/>
    <p:sldLayoutId id="2147484264" r:id="rId4"/>
    <p:sldLayoutId id="2147484265" r:id="rId5"/>
    <p:sldLayoutId id="2147484266" r:id="rId6"/>
    <p:sldLayoutId id="2147484267" r:id="rId7"/>
    <p:sldLayoutId id="2147484268" r:id="rId8"/>
    <p:sldLayoutId id="2147484269" r:id="rId9"/>
    <p:sldLayoutId id="2147484270" r:id="rId10"/>
    <p:sldLayoutId id="2147484271" r:id="rId11"/>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bwMode="black">
          <a:xfrm>
            <a:off x="1606045" y="964692"/>
            <a:ext cx="5937755" cy="1188720"/>
          </a:xfrm>
          <a:prstGeom prst="rect">
            <a:avLst/>
          </a:prstGeom>
          <a:solidFill>
            <a:srgbClr val="FFFFFF"/>
          </a:solidFill>
          <a:ln w="31750" cap="sq">
            <a:solidFill>
              <a:srgbClr val="404040"/>
            </a:solidFill>
            <a:miter lim="800000"/>
          </a:ln>
        </p:spPr>
        <p:txBody>
          <a:bodyPr vert="horz" lIns="182880" tIns="182880" rIns="182880" bIns="18288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606045" y="2638045"/>
            <a:ext cx="5937755" cy="3101983"/>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5978943" y="6238816"/>
            <a:ext cx="2065310" cy="323968"/>
          </a:xfrm>
          <a:prstGeom prst="rect">
            <a:avLst/>
          </a:prstGeom>
        </p:spPr>
        <p:txBody>
          <a:bodyPr vert="horz" lIns="91440" tIns="45720" rIns="91440" bIns="45720" rtlCol="0" anchor="ctr"/>
          <a:lstStyle>
            <a:lvl1pPr algn="r">
              <a:defRPr sz="1000">
                <a:solidFill>
                  <a:schemeClr val="tx1">
                    <a:alpha val="70000"/>
                  </a:schemeClr>
                </a:solidFill>
              </a:defRPr>
            </a:lvl1pPr>
          </a:lstStyle>
          <a:p>
            <a:r>
              <a:rPr lang="en-US" dirty="0"/>
              <a:t>5/10/2017</a:t>
            </a:r>
          </a:p>
        </p:txBody>
      </p:sp>
      <p:sp>
        <p:nvSpPr>
          <p:cNvPr id="5" name="Footer Placeholder 4"/>
          <p:cNvSpPr>
            <a:spLocks noGrp="1"/>
          </p:cNvSpPr>
          <p:nvPr>
            <p:ph type="ftr" sz="quarter" idx="3"/>
          </p:nvPr>
        </p:nvSpPr>
        <p:spPr>
          <a:xfrm>
            <a:off x="1102239" y="6236208"/>
            <a:ext cx="4556664" cy="320040"/>
          </a:xfrm>
          <a:prstGeom prst="rect">
            <a:avLst/>
          </a:prstGeom>
        </p:spPr>
        <p:txBody>
          <a:bodyPr vert="horz" lIns="91440" tIns="45720" rIns="91440" bIns="45720" rtlCol="0" anchor="ctr"/>
          <a:lstStyle>
            <a:lvl1pPr algn="l">
              <a:defRPr sz="1000">
                <a:solidFill>
                  <a:schemeClr val="tx1">
                    <a:alpha val="70000"/>
                  </a:schemeClr>
                </a:solidFill>
              </a:defRPr>
            </a:lvl1pPr>
          </a:lstStyle>
          <a:p>
            <a:endParaRPr lang="en-US" dirty="0"/>
          </a:p>
        </p:txBody>
      </p:sp>
      <p:sp>
        <p:nvSpPr>
          <p:cNvPr id="6" name="Slide Number Placeholder 5"/>
          <p:cNvSpPr>
            <a:spLocks noGrp="1"/>
          </p:cNvSpPr>
          <p:nvPr>
            <p:ph type="sldNum" sz="quarter" idx="4"/>
          </p:nvPr>
        </p:nvSpPr>
        <p:spPr>
          <a:xfrm>
            <a:off x="8240112" y="6217920"/>
            <a:ext cx="365760" cy="365760"/>
          </a:xfrm>
          <a:prstGeom prst="ellipse">
            <a:avLst/>
          </a:prstGeom>
          <a:solidFill>
            <a:srgbClr val="1D1D1D">
              <a:alpha val="69804"/>
            </a:srgbClr>
          </a:solidFill>
        </p:spPr>
        <p:txBody>
          <a:bodyPr vert="horz" lIns="18288" tIns="45720" rIns="18288" bIns="45720" rtlCol="0" anchor="ctr">
            <a:noAutofit/>
          </a:bodyPr>
          <a:lstStyle>
            <a:lvl1pPr algn="ctr">
              <a:defRPr sz="1100" spc="0" baseline="0">
                <a:solidFill>
                  <a:srgbClr val="FFFFFF"/>
                </a:solidFill>
              </a:defRPr>
            </a:lvl1pPr>
          </a:lstStyle>
          <a:p>
            <a:fld id="{D75C7A10-3C00-40A7-B7D3-3D9582A9B4BE}" type="slidenum">
              <a:rPr lang="en-US" smtClean="0"/>
              <a:pPr/>
              <a:t>‹#›</a:t>
            </a:fld>
            <a:endParaRPr lang="en-US" dirty="0"/>
          </a:p>
        </p:txBody>
      </p:sp>
    </p:spTree>
    <p:extLst>
      <p:ext uri="{BB962C8B-B14F-4D97-AF65-F5344CB8AC3E}">
        <p14:creationId xmlns:p14="http://schemas.microsoft.com/office/powerpoint/2010/main" val="2662737605"/>
      </p:ext>
    </p:extLst>
  </p:cSld>
  <p:clrMap bg1="lt1" tx1="dk1" bg2="lt2" tx2="dk2" accent1="accent1" accent2="accent2" accent3="accent3" accent4="accent4" accent5="accent5" accent6="accent6" hlink="hlink" folHlink="folHlink"/>
  <p:sldLayoutIdLst>
    <p:sldLayoutId id="2147484345" r:id="rId1"/>
    <p:sldLayoutId id="2147484346" r:id="rId2"/>
    <p:sldLayoutId id="2147484347" r:id="rId3"/>
    <p:sldLayoutId id="2147484348" r:id="rId4"/>
    <p:sldLayoutId id="2147484349" r:id="rId5"/>
    <p:sldLayoutId id="2147484350" r:id="rId6"/>
    <p:sldLayoutId id="2147484351" r:id="rId7"/>
    <p:sldLayoutId id="2147484352" r:id="rId8"/>
    <p:sldLayoutId id="2147484353" r:id="rId9"/>
    <p:sldLayoutId id="2147484354" r:id="rId10"/>
    <p:sldLayoutId id="2147484355" r:id="rId11"/>
  </p:sldLayoutIdLst>
  <p:hf hdr="0" ftr="0" dt="0"/>
  <p:txStyles>
    <p:titleStyle>
      <a:lvl1pPr algn="ctr" defTabSz="914400" rtl="0" eaLnBrk="1" latinLnBrk="0" hangingPunct="1">
        <a:lnSpc>
          <a:spcPct val="90000"/>
        </a:lnSpc>
        <a:spcBef>
          <a:spcPct val="0"/>
        </a:spcBef>
        <a:buNone/>
        <a:defRPr sz="2600" kern="1200" cap="all" spc="200" baseline="0">
          <a:solidFill>
            <a:srgbClr val="262626"/>
          </a:solidFill>
          <a:latin typeface="+mj-lt"/>
          <a:ea typeface="+mj-ea"/>
          <a:cs typeface="+mj-cs"/>
        </a:defRPr>
      </a:lvl1pPr>
    </p:titleStyle>
    <p:bodyStyle>
      <a:lvl1pPr marL="228600" indent="-228600" algn="l" defTabSz="914400" rtl="0" eaLnBrk="1" latinLnBrk="0" hangingPunct="1">
        <a:lnSpc>
          <a:spcPct val="100000"/>
        </a:lnSpc>
        <a:spcBef>
          <a:spcPts val="1000"/>
        </a:spcBef>
        <a:buClr>
          <a:schemeClr val="accent2"/>
        </a:buClr>
        <a:buFont typeface="Arial" panose="020B0604020202020204" pitchFamily="34" charset="0"/>
        <a:buChar char="•"/>
        <a:defRPr sz="1800" kern="1200">
          <a:solidFill>
            <a:schemeClr val="tx1">
              <a:lumMod val="85000"/>
              <a:lumOff val="15000"/>
            </a:schemeClr>
          </a:solidFill>
          <a:latin typeface="+mn-lt"/>
          <a:ea typeface="+mn-ea"/>
          <a:cs typeface="+mn-cs"/>
        </a:defRPr>
      </a:lvl1pPr>
      <a:lvl2pPr marL="4572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2pPr>
      <a:lvl3pPr marL="6858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3pPr>
      <a:lvl4pPr marL="9144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4pPr>
      <a:lvl5pPr marL="11430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5pPr>
      <a:lvl6pPr marL="131445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solidFill>
          <a:latin typeface="+mn-lt"/>
          <a:ea typeface="+mn-ea"/>
          <a:cs typeface="+mn-cs"/>
        </a:defRPr>
      </a:lvl6pPr>
      <a:lvl7pPr marL="14859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solidFill>
          <a:latin typeface="+mn-lt"/>
          <a:ea typeface="+mn-ea"/>
          <a:cs typeface="+mn-cs"/>
        </a:defRPr>
      </a:lvl7pPr>
      <a:lvl8pPr marL="165735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baseline="0">
          <a:solidFill>
            <a:schemeClr val="tx1"/>
          </a:solidFill>
          <a:latin typeface="+mn-lt"/>
          <a:ea typeface="+mn-ea"/>
          <a:cs typeface="+mn-cs"/>
        </a:defRPr>
      </a:lvl8pPr>
      <a:lvl9pPr marL="18288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baseline="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A4C0A14-3125-46B5-AEF5-E93FD0A76E1E}" type="datetimeFigureOut">
              <a:rPr lang="en-US" smtClean="0"/>
              <a:t>3/28/2024</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40ABCDC-0B7E-4F70-BE72-79C65B48945A}" type="slidenum">
              <a:rPr lang="en-US" smtClean="0"/>
              <a:t>‹#›</a:t>
            </a:fld>
            <a:endParaRPr lang="en-US"/>
          </a:p>
        </p:txBody>
      </p:sp>
    </p:spTree>
    <p:extLst>
      <p:ext uri="{BB962C8B-B14F-4D97-AF65-F5344CB8AC3E}">
        <p14:creationId xmlns:p14="http://schemas.microsoft.com/office/powerpoint/2010/main" val="738784178"/>
      </p:ext>
    </p:extLst>
  </p:cSld>
  <p:clrMap bg1="lt1" tx1="dk1" bg2="lt2" tx2="dk2" accent1="accent1" accent2="accent2" accent3="accent3" accent4="accent4" accent5="accent5" accent6="accent6" hlink="hlink" folHlink="folHlink"/>
  <p:sldLayoutIdLst>
    <p:sldLayoutId id="2147484357" r:id="rId1"/>
    <p:sldLayoutId id="2147484358" r:id="rId2"/>
    <p:sldLayoutId id="2147484359" r:id="rId3"/>
    <p:sldLayoutId id="2147484360" r:id="rId4"/>
    <p:sldLayoutId id="2147484361" r:id="rId5"/>
    <p:sldLayoutId id="2147484362" r:id="rId6"/>
    <p:sldLayoutId id="2147484363" r:id="rId7"/>
    <p:sldLayoutId id="2147484364" r:id="rId8"/>
    <p:sldLayoutId id="2147484365" r:id="rId9"/>
    <p:sldLayoutId id="2147484366" r:id="rId10"/>
    <p:sldLayoutId id="2147484367"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40.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6.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6.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6.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6.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6.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6.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46.xml"/></Relationships>
</file>

<file path=ppt/slides/_rels/slide17.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40.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9.xml"/></Relationships>
</file>

<file path=ppt/slides/_rels/slide22.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24.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24.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45.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46.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4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46.xml"/></Relationships>
</file>

<file path=ppt/slides/_rels/slide28.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18.xml"/></Relationships>
</file>

<file path=ppt/slides/_rels/slide29.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18.xml"/></Relationships>
</file>

<file path=ppt/slides/_rels/slide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31.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34.xml"/></Relationships>
</file>

<file path=ppt/slides/_rels/slide32.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35.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40.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40.xml"/></Relationships>
</file>

<file path=ppt/slides/_rels/slide35.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34.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39.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35.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40.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40.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40.xml"/></Relationships>
</file>

<file path=ppt/slides/_rels/slide43.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34.xml"/></Relationships>
</file>

<file path=ppt/slides/_rels/slide44.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2.xml"/><Relationship Id="rId1" Type="http://schemas.openxmlformats.org/officeDocument/2006/relationships/slideLayout" Target="../slideLayouts/slideLayout35.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40.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40.xml"/></Relationships>
</file>

<file path=ppt/slides/_rels/slide47.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34.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51.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Layout" Target="../slideLayouts/slideLayout35.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40.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40.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40.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40.xml"/></Relationships>
</file>

<file path=ppt/slides/_rels/slide56.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34.xml"/></Relationships>
</file>

<file path=ppt/slides/_rels/slide57.xml.rels><?xml version="1.0" encoding="UTF-8" standalone="yes"?>
<Relationships xmlns="http://schemas.openxmlformats.org/package/2006/relationships"><Relationship Id="rId2" Type="http://schemas.openxmlformats.org/officeDocument/2006/relationships/image" Target="../media/image19.jpg"/><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0.xml.rels><?xml version="1.0" encoding="UTF-8" standalone="yes"?>
<Relationships xmlns="http://schemas.openxmlformats.org/package/2006/relationships"><Relationship Id="rId2" Type="http://schemas.openxmlformats.org/officeDocument/2006/relationships/image" Target="../media/image20.jpg"/><Relationship Id="rId1" Type="http://schemas.openxmlformats.org/officeDocument/2006/relationships/slideLayout" Target="../slideLayouts/slideLayout1.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image" Target="../media/image21.jpg"/><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2" Type="http://schemas.openxmlformats.org/officeDocument/2006/relationships/image" Target="../media/image22.jp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45.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6.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3" name="TextBox 2"/>
          <p:cNvSpPr txBox="1"/>
          <p:nvPr/>
        </p:nvSpPr>
        <p:spPr>
          <a:xfrm>
            <a:off x="1200150" y="5105401"/>
            <a:ext cx="6743700" cy="1752599"/>
          </a:xfrm>
          <a:prstGeom prst="rect">
            <a:avLst/>
          </a:prstGeom>
        </p:spPr>
        <p:txBody>
          <a:bodyPr vert="horz" lIns="274320" tIns="182880" rIns="274320" bIns="182880" rtlCol="0" anchor="ctr" anchorCtr="1">
            <a:noAutofit/>
          </a:bodyPr>
          <a:lstStyle/>
          <a:p>
            <a:pPr algn="ctr">
              <a:lnSpc>
                <a:spcPct val="90000"/>
              </a:lnSpc>
              <a:spcBef>
                <a:spcPct val="0"/>
              </a:spcBef>
              <a:spcAft>
                <a:spcPts val="600"/>
              </a:spcAft>
            </a:pPr>
            <a:r>
              <a:rPr lang="en-US" sz="3200" b="1" cap="all" spc="200" dirty="0">
                <a:ln w="12700">
                  <a:solidFill>
                    <a:schemeClr val="tx1"/>
                  </a:solidFill>
                </a:ln>
                <a:solidFill>
                  <a:schemeClr val="bg1"/>
                </a:solidFill>
                <a:effectLst>
                  <a:outerShdw blurRad="38100" dist="38100" dir="2700000" algn="tl">
                    <a:srgbClr val="000000">
                      <a:alpha val="43137"/>
                    </a:srgbClr>
                  </a:outerShdw>
                </a:effectLst>
                <a:latin typeface="+mj-lt"/>
                <a:ea typeface="+mj-ea"/>
                <a:cs typeface="+mj-cs"/>
              </a:rPr>
              <a:t>Level Green Presbyterian Church</a:t>
            </a:r>
          </a:p>
        </p:txBody>
      </p:sp>
      <p:sp>
        <p:nvSpPr>
          <p:cNvPr id="2" name="Rectangle 2">
            <a:extLst>
              <a:ext uri="{FF2B5EF4-FFF2-40B4-BE49-F238E27FC236}">
                <a16:creationId xmlns:a16="http://schemas.microsoft.com/office/drawing/2014/main" id="{FC5BFE8F-9BE1-4418-8036-EBBD1C4A84AC}"/>
              </a:ext>
            </a:extLst>
          </p:cNvPr>
          <p:cNvSpPr>
            <a:spLocks noChangeArrowheads="1"/>
          </p:cNvSpPr>
          <p:nvPr/>
        </p:nvSpPr>
        <p:spPr bwMode="auto">
          <a:xfrm>
            <a:off x="571499" y="-1"/>
            <a:ext cx="17030953"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US"/>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5410200"/>
          </a:xfrm>
          <a:prstGeom prst="rect">
            <a:avLst/>
          </a:prstGeom>
        </p:spPr>
      </p:pic>
    </p:spTree>
    <p:extLst>
      <p:ext uri="{BB962C8B-B14F-4D97-AF65-F5344CB8AC3E}">
        <p14:creationId xmlns:p14="http://schemas.microsoft.com/office/powerpoint/2010/main" val="72053117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C970F47A-8ACF-41AD-8CE1-3AD2D82E393F}"/>
              </a:ext>
            </a:extLst>
          </p:cNvPr>
          <p:cNvSpPr txBox="1"/>
          <p:nvPr/>
        </p:nvSpPr>
        <p:spPr>
          <a:xfrm>
            <a:off x="475129" y="1930128"/>
            <a:ext cx="8193741" cy="2997744"/>
          </a:xfrm>
          <a:prstGeom prst="rect">
            <a:avLst/>
          </a:prstGeom>
          <a:noFill/>
        </p:spPr>
        <p:txBody>
          <a:bodyPr wrap="square" rtlCol="0">
            <a:spAutoFit/>
          </a:bodyPr>
          <a:lstStyle/>
          <a:p>
            <a:pPr marL="0" marR="0" lvl="0" indent="0" algn="ctr" defTabSz="914400" rtl="0" eaLnBrk="1" fontAlgn="auto" latinLnBrk="0" hangingPunct="1">
              <a:lnSpc>
                <a:spcPct val="120000"/>
              </a:lnSpc>
              <a:spcBef>
                <a:spcPts val="0"/>
              </a:spcBef>
              <a:spcAft>
                <a:spcPts val="0"/>
              </a:spcAft>
              <a:buClrTx/>
              <a:buSzTx/>
              <a:buFontTx/>
              <a:buNone/>
              <a:tabLst/>
              <a:defRPr/>
            </a:pPr>
            <a:r>
              <a:rPr kumimoji="0" lang="en-US" sz="4000" b="0" i="0" u="none" strike="noStrike" kern="1200" cap="none" spc="0" normalizeH="0" baseline="0" noProof="0" dirty="0">
                <a:ln>
                  <a:noFill/>
                </a:ln>
                <a:solidFill>
                  <a:prstClr val="black"/>
                </a:solidFill>
                <a:effectLst/>
                <a:uLnTx/>
                <a:uFillTx/>
                <a:latin typeface="Calibri" panose="020F0502020204030204"/>
                <a:ea typeface="+mn-ea"/>
                <a:cs typeface="+mn-cs"/>
              </a:rPr>
              <a:t>In the cross, in the cross,</a:t>
            </a:r>
          </a:p>
          <a:p>
            <a:pPr marL="0" marR="0" lvl="0" indent="0" algn="ctr" defTabSz="914400" rtl="0" eaLnBrk="1" fontAlgn="auto" latinLnBrk="0" hangingPunct="1">
              <a:lnSpc>
                <a:spcPct val="120000"/>
              </a:lnSpc>
              <a:spcBef>
                <a:spcPts val="0"/>
              </a:spcBef>
              <a:spcAft>
                <a:spcPts val="0"/>
              </a:spcAft>
              <a:buClrTx/>
              <a:buSzTx/>
              <a:buFontTx/>
              <a:buNone/>
              <a:tabLst/>
              <a:defRPr/>
            </a:pPr>
            <a:r>
              <a:rPr kumimoji="0" lang="en-US" sz="4000" b="0" i="0" u="none" strike="noStrike" kern="1200" cap="none" spc="0" normalizeH="0" baseline="0" noProof="0" dirty="0">
                <a:ln>
                  <a:noFill/>
                </a:ln>
                <a:solidFill>
                  <a:prstClr val="black"/>
                </a:solidFill>
                <a:effectLst/>
                <a:uLnTx/>
                <a:uFillTx/>
                <a:latin typeface="Calibri" panose="020F0502020204030204"/>
                <a:ea typeface="+mn-ea"/>
                <a:cs typeface="+mn-cs"/>
              </a:rPr>
              <a:t>Be my glory ever,</a:t>
            </a:r>
          </a:p>
          <a:p>
            <a:pPr marL="0" marR="0" lvl="0" indent="0" algn="ctr" defTabSz="914400" rtl="0" eaLnBrk="1" fontAlgn="auto" latinLnBrk="0" hangingPunct="1">
              <a:lnSpc>
                <a:spcPct val="120000"/>
              </a:lnSpc>
              <a:spcBef>
                <a:spcPts val="0"/>
              </a:spcBef>
              <a:spcAft>
                <a:spcPts val="0"/>
              </a:spcAft>
              <a:buClrTx/>
              <a:buSzTx/>
              <a:buFontTx/>
              <a:buNone/>
              <a:tabLst/>
              <a:defRPr/>
            </a:pPr>
            <a:r>
              <a:rPr kumimoji="0" lang="en-US" sz="4000" b="0" i="0" u="none" strike="noStrike" kern="1200" cap="none" spc="0" normalizeH="0" baseline="0" noProof="0" dirty="0">
                <a:ln>
                  <a:noFill/>
                </a:ln>
                <a:solidFill>
                  <a:prstClr val="black"/>
                </a:solidFill>
                <a:effectLst/>
                <a:uLnTx/>
                <a:uFillTx/>
                <a:latin typeface="Calibri" panose="020F0502020204030204"/>
                <a:ea typeface="+mn-ea"/>
                <a:cs typeface="+mn-cs"/>
              </a:rPr>
              <a:t>‘Til my raptured soul shall find,</a:t>
            </a:r>
          </a:p>
          <a:p>
            <a:pPr marL="0" marR="0" lvl="0" indent="0" algn="ctr" defTabSz="914400" rtl="0" eaLnBrk="1" fontAlgn="auto" latinLnBrk="0" hangingPunct="1">
              <a:lnSpc>
                <a:spcPct val="120000"/>
              </a:lnSpc>
              <a:spcBef>
                <a:spcPts val="0"/>
              </a:spcBef>
              <a:spcAft>
                <a:spcPts val="0"/>
              </a:spcAft>
              <a:buClrTx/>
              <a:buSzTx/>
              <a:buFontTx/>
              <a:buNone/>
              <a:tabLst/>
              <a:defRPr/>
            </a:pPr>
            <a:r>
              <a:rPr kumimoji="0" lang="en-US" sz="4000" b="0" i="0" u="none" strike="noStrike" kern="1200" cap="none" spc="0" normalizeH="0" baseline="0" noProof="0" dirty="0">
                <a:ln>
                  <a:noFill/>
                </a:ln>
                <a:solidFill>
                  <a:prstClr val="black"/>
                </a:solidFill>
                <a:effectLst/>
                <a:uLnTx/>
                <a:uFillTx/>
                <a:latin typeface="Calibri" panose="020F0502020204030204"/>
                <a:ea typeface="+mn-ea"/>
                <a:cs typeface="+mn-cs"/>
              </a:rPr>
              <a:t>Rest beyond the river.</a:t>
            </a:r>
          </a:p>
        </p:txBody>
      </p:sp>
    </p:spTree>
    <p:extLst>
      <p:ext uri="{BB962C8B-B14F-4D97-AF65-F5344CB8AC3E}">
        <p14:creationId xmlns:p14="http://schemas.microsoft.com/office/powerpoint/2010/main" val="279225698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C970F47A-8ACF-41AD-8CE1-3AD2D82E393F}"/>
              </a:ext>
            </a:extLst>
          </p:cNvPr>
          <p:cNvSpPr txBox="1"/>
          <p:nvPr/>
        </p:nvSpPr>
        <p:spPr>
          <a:xfrm>
            <a:off x="475129" y="1930128"/>
            <a:ext cx="8193741" cy="2997744"/>
          </a:xfrm>
          <a:prstGeom prst="rect">
            <a:avLst/>
          </a:prstGeom>
          <a:noFill/>
        </p:spPr>
        <p:txBody>
          <a:bodyPr wrap="square" rtlCol="0">
            <a:spAutoFit/>
          </a:bodyPr>
          <a:lstStyle/>
          <a:p>
            <a:pPr marL="0" marR="0" lvl="0" indent="0" algn="ctr" defTabSz="914400" rtl="0" eaLnBrk="1" fontAlgn="auto" latinLnBrk="0" hangingPunct="1">
              <a:lnSpc>
                <a:spcPct val="120000"/>
              </a:lnSpc>
              <a:spcBef>
                <a:spcPts val="0"/>
              </a:spcBef>
              <a:spcAft>
                <a:spcPts val="0"/>
              </a:spcAft>
              <a:buClrTx/>
              <a:buSzTx/>
              <a:buFontTx/>
              <a:buNone/>
              <a:tabLst/>
              <a:defRPr/>
            </a:pPr>
            <a:r>
              <a:rPr kumimoji="0" lang="en-US" sz="4000" b="0" i="0" u="none" strike="noStrike" kern="1200" cap="none" spc="0" normalizeH="0" baseline="0" noProof="0" dirty="0">
                <a:ln>
                  <a:noFill/>
                </a:ln>
                <a:solidFill>
                  <a:prstClr val="black"/>
                </a:solidFill>
                <a:effectLst/>
                <a:uLnTx/>
                <a:uFillTx/>
                <a:latin typeface="Calibri" panose="020F0502020204030204"/>
                <a:ea typeface="+mn-ea"/>
                <a:cs typeface="+mn-cs"/>
              </a:rPr>
              <a:t>At the cross I stood one day,</a:t>
            </a:r>
          </a:p>
          <a:p>
            <a:pPr marL="0" marR="0" lvl="0" indent="0" algn="ctr" defTabSz="914400" rtl="0" eaLnBrk="1" fontAlgn="auto" latinLnBrk="0" hangingPunct="1">
              <a:lnSpc>
                <a:spcPct val="120000"/>
              </a:lnSpc>
              <a:spcBef>
                <a:spcPts val="0"/>
              </a:spcBef>
              <a:spcAft>
                <a:spcPts val="0"/>
              </a:spcAft>
              <a:buClrTx/>
              <a:buSzTx/>
              <a:buFontTx/>
              <a:buNone/>
              <a:tabLst/>
              <a:defRPr/>
            </a:pPr>
            <a:r>
              <a:rPr kumimoji="0" lang="en-US" sz="4000" b="0" i="0" u="none" strike="noStrike" kern="1200" cap="none" spc="0" normalizeH="0" baseline="0" noProof="0" dirty="0">
                <a:ln>
                  <a:noFill/>
                </a:ln>
                <a:solidFill>
                  <a:prstClr val="black"/>
                </a:solidFill>
                <a:effectLst/>
                <a:uLnTx/>
                <a:uFillTx/>
                <a:latin typeface="Calibri" panose="020F0502020204030204"/>
                <a:ea typeface="+mn-ea"/>
                <a:cs typeface="+mn-cs"/>
              </a:rPr>
              <a:t>Love and mercy found me;</a:t>
            </a:r>
          </a:p>
          <a:p>
            <a:pPr marL="0" marR="0" lvl="0" indent="0" algn="ctr" defTabSz="914400" rtl="0" eaLnBrk="1" fontAlgn="auto" latinLnBrk="0" hangingPunct="1">
              <a:lnSpc>
                <a:spcPct val="120000"/>
              </a:lnSpc>
              <a:spcBef>
                <a:spcPts val="0"/>
              </a:spcBef>
              <a:spcAft>
                <a:spcPts val="0"/>
              </a:spcAft>
              <a:buClrTx/>
              <a:buSzTx/>
              <a:buFontTx/>
              <a:buNone/>
              <a:tabLst/>
              <a:defRPr/>
            </a:pPr>
            <a:r>
              <a:rPr kumimoji="0" lang="en-US" sz="4000" b="0" i="0" u="none" strike="noStrike" kern="1200" cap="none" spc="0" normalizeH="0" baseline="0" noProof="0" dirty="0">
                <a:ln>
                  <a:noFill/>
                </a:ln>
                <a:solidFill>
                  <a:prstClr val="black"/>
                </a:solidFill>
                <a:effectLst/>
                <a:uLnTx/>
                <a:uFillTx/>
                <a:latin typeface="Calibri" panose="020F0502020204030204"/>
                <a:ea typeface="+mn-ea"/>
                <a:cs typeface="+mn-cs"/>
              </a:rPr>
              <a:t>There the bright and morning star,</a:t>
            </a:r>
          </a:p>
          <a:p>
            <a:pPr marL="0" marR="0" lvl="0" indent="0" algn="ctr" defTabSz="914400" rtl="0" eaLnBrk="1" fontAlgn="auto" latinLnBrk="0" hangingPunct="1">
              <a:lnSpc>
                <a:spcPct val="120000"/>
              </a:lnSpc>
              <a:spcBef>
                <a:spcPts val="0"/>
              </a:spcBef>
              <a:spcAft>
                <a:spcPts val="0"/>
              </a:spcAft>
              <a:buClrTx/>
              <a:buSzTx/>
              <a:buFontTx/>
              <a:buNone/>
              <a:tabLst/>
              <a:defRPr/>
            </a:pPr>
            <a:r>
              <a:rPr kumimoji="0" lang="en-US" sz="4000" b="0" i="0" u="none" strike="noStrike" kern="1200" cap="none" spc="0" normalizeH="0" baseline="0" noProof="0" dirty="0">
                <a:ln>
                  <a:noFill/>
                </a:ln>
                <a:solidFill>
                  <a:prstClr val="black"/>
                </a:solidFill>
                <a:effectLst/>
                <a:uLnTx/>
                <a:uFillTx/>
                <a:latin typeface="Calibri" panose="020F0502020204030204"/>
                <a:ea typeface="+mn-ea"/>
                <a:cs typeface="+mn-cs"/>
              </a:rPr>
              <a:t>Shed its beams around me.</a:t>
            </a:r>
          </a:p>
        </p:txBody>
      </p:sp>
    </p:spTree>
    <p:extLst>
      <p:ext uri="{BB962C8B-B14F-4D97-AF65-F5344CB8AC3E}">
        <p14:creationId xmlns:p14="http://schemas.microsoft.com/office/powerpoint/2010/main" val="4576191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C970F47A-8ACF-41AD-8CE1-3AD2D82E393F}"/>
              </a:ext>
            </a:extLst>
          </p:cNvPr>
          <p:cNvSpPr txBox="1"/>
          <p:nvPr/>
        </p:nvSpPr>
        <p:spPr>
          <a:xfrm>
            <a:off x="475129" y="1930128"/>
            <a:ext cx="8193741" cy="2997744"/>
          </a:xfrm>
          <a:prstGeom prst="rect">
            <a:avLst/>
          </a:prstGeom>
          <a:noFill/>
        </p:spPr>
        <p:txBody>
          <a:bodyPr wrap="square" rtlCol="0">
            <a:spAutoFit/>
          </a:bodyPr>
          <a:lstStyle/>
          <a:p>
            <a:pPr marL="0" marR="0" lvl="0" indent="0" algn="ctr" defTabSz="914400" rtl="0" eaLnBrk="1" fontAlgn="auto" latinLnBrk="0" hangingPunct="1">
              <a:lnSpc>
                <a:spcPct val="120000"/>
              </a:lnSpc>
              <a:spcBef>
                <a:spcPts val="0"/>
              </a:spcBef>
              <a:spcAft>
                <a:spcPts val="0"/>
              </a:spcAft>
              <a:buClrTx/>
              <a:buSzTx/>
              <a:buFontTx/>
              <a:buNone/>
              <a:tabLst/>
              <a:defRPr/>
            </a:pPr>
            <a:r>
              <a:rPr kumimoji="0" lang="en-US" sz="4000" b="0" i="0" u="none" strike="noStrike" kern="1200" cap="none" spc="0" normalizeH="0" baseline="0" noProof="0" dirty="0">
                <a:ln>
                  <a:noFill/>
                </a:ln>
                <a:solidFill>
                  <a:prstClr val="black"/>
                </a:solidFill>
                <a:effectLst/>
                <a:uLnTx/>
                <a:uFillTx/>
                <a:latin typeface="Calibri" panose="020F0502020204030204"/>
                <a:ea typeface="+mn-ea"/>
                <a:cs typeface="+mn-cs"/>
              </a:rPr>
              <a:t>In the cross, in the cross,</a:t>
            </a:r>
          </a:p>
          <a:p>
            <a:pPr marL="0" marR="0" lvl="0" indent="0" algn="ctr" defTabSz="914400" rtl="0" eaLnBrk="1" fontAlgn="auto" latinLnBrk="0" hangingPunct="1">
              <a:lnSpc>
                <a:spcPct val="120000"/>
              </a:lnSpc>
              <a:spcBef>
                <a:spcPts val="0"/>
              </a:spcBef>
              <a:spcAft>
                <a:spcPts val="0"/>
              </a:spcAft>
              <a:buClrTx/>
              <a:buSzTx/>
              <a:buFontTx/>
              <a:buNone/>
              <a:tabLst/>
              <a:defRPr/>
            </a:pPr>
            <a:r>
              <a:rPr kumimoji="0" lang="en-US" sz="4000" b="0" i="0" u="none" strike="noStrike" kern="1200" cap="none" spc="0" normalizeH="0" baseline="0" noProof="0" dirty="0">
                <a:ln>
                  <a:noFill/>
                </a:ln>
                <a:solidFill>
                  <a:prstClr val="black"/>
                </a:solidFill>
                <a:effectLst/>
                <a:uLnTx/>
                <a:uFillTx/>
                <a:latin typeface="Calibri" panose="020F0502020204030204"/>
                <a:ea typeface="+mn-ea"/>
                <a:cs typeface="+mn-cs"/>
              </a:rPr>
              <a:t>Be my glory ever,</a:t>
            </a:r>
          </a:p>
          <a:p>
            <a:pPr marL="0" marR="0" lvl="0" indent="0" algn="ctr" defTabSz="914400" rtl="0" eaLnBrk="1" fontAlgn="auto" latinLnBrk="0" hangingPunct="1">
              <a:lnSpc>
                <a:spcPct val="120000"/>
              </a:lnSpc>
              <a:spcBef>
                <a:spcPts val="0"/>
              </a:spcBef>
              <a:spcAft>
                <a:spcPts val="0"/>
              </a:spcAft>
              <a:buClrTx/>
              <a:buSzTx/>
              <a:buFontTx/>
              <a:buNone/>
              <a:tabLst/>
              <a:defRPr/>
            </a:pPr>
            <a:r>
              <a:rPr kumimoji="0" lang="en-US" sz="4000" b="0" i="0" u="none" strike="noStrike" kern="1200" cap="none" spc="0" normalizeH="0" baseline="0" noProof="0" dirty="0">
                <a:ln>
                  <a:noFill/>
                </a:ln>
                <a:solidFill>
                  <a:prstClr val="black"/>
                </a:solidFill>
                <a:effectLst/>
                <a:uLnTx/>
                <a:uFillTx/>
                <a:latin typeface="Calibri" panose="020F0502020204030204"/>
                <a:ea typeface="+mn-ea"/>
                <a:cs typeface="+mn-cs"/>
              </a:rPr>
              <a:t>‘Til my raptured soul shall find,</a:t>
            </a:r>
          </a:p>
          <a:p>
            <a:pPr marL="0" marR="0" lvl="0" indent="0" algn="ctr" defTabSz="914400" rtl="0" eaLnBrk="1" fontAlgn="auto" latinLnBrk="0" hangingPunct="1">
              <a:lnSpc>
                <a:spcPct val="120000"/>
              </a:lnSpc>
              <a:spcBef>
                <a:spcPts val="0"/>
              </a:spcBef>
              <a:spcAft>
                <a:spcPts val="0"/>
              </a:spcAft>
              <a:buClrTx/>
              <a:buSzTx/>
              <a:buFontTx/>
              <a:buNone/>
              <a:tabLst/>
              <a:defRPr/>
            </a:pPr>
            <a:r>
              <a:rPr kumimoji="0" lang="en-US" sz="4000" b="0" i="0" u="none" strike="noStrike" kern="1200" cap="none" spc="0" normalizeH="0" baseline="0" noProof="0" dirty="0">
                <a:ln>
                  <a:noFill/>
                </a:ln>
                <a:solidFill>
                  <a:prstClr val="black"/>
                </a:solidFill>
                <a:effectLst/>
                <a:uLnTx/>
                <a:uFillTx/>
                <a:latin typeface="Calibri" panose="020F0502020204030204"/>
                <a:ea typeface="+mn-ea"/>
                <a:cs typeface="+mn-cs"/>
              </a:rPr>
              <a:t>Rest beyond the river.</a:t>
            </a:r>
          </a:p>
        </p:txBody>
      </p:sp>
    </p:spTree>
    <p:extLst>
      <p:ext uri="{BB962C8B-B14F-4D97-AF65-F5344CB8AC3E}">
        <p14:creationId xmlns:p14="http://schemas.microsoft.com/office/powerpoint/2010/main" val="336260580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C970F47A-8ACF-41AD-8CE1-3AD2D82E393F}"/>
              </a:ext>
            </a:extLst>
          </p:cNvPr>
          <p:cNvSpPr txBox="1"/>
          <p:nvPr/>
        </p:nvSpPr>
        <p:spPr>
          <a:xfrm>
            <a:off x="475129" y="1930128"/>
            <a:ext cx="8193741" cy="2997744"/>
          </a:xfrm>
          <a:prstGeom prst="rect">
            <a:avLst/>
          </a:prstGeom>
          <a:noFill/>
        </p:spPr>
        <p:txBody>
          <a:bodyPr wrap="square" rtlCol="0">
            <a:spAutoFit/>
          </a:bodyPr>
          <a:lstStyle/>
          <a:p>
            <a:pPr marL="0" marR="0" lvl="0" indent="0" algn="ctr" defTabSz="914400" rtl="0" eaLnBrk="1" fontAlgn="auto" latinLnBrk="0" hangingPunct="1">
              <a:lnSpc>
                <a:spcPct val="120000"/>
              </a:lnSpc>
              <a:spcBef>
                <a:spcPts val="0"/>
              </a:spcBef>
              <a:spcAft>
                <a:spcPts val="0"/>
              </a:spcAft>
              <a:buClrTx/>
              <a:buSzTx/>
              <a:buFontTx/>
              <a:buNone/>
              <a:tabLst/>
              <a:defRPr/>
            </a:pPr>
            <a:r>
              <a:rPr kumimoji="0" lang="en-US" sz="4000" b="0" i="0" u="none" strike="noStrike" kern="1200" cap="none" spc="0" normalizeH="0" baseline="0" noProof="0" dirty="0">
                <a:ln>
                  <a:noFill/>
                </a:ln>
                <a:solidFill>
                  <a:prstClr val="black"/>
                </a:solidFill>
                <a:effectLst/>
                <a:uLnTx/>
                <a:uFillTx/>
                <a:latin typeface="Calibri" panose="020F0502020204030204"/>
                <a:ea typeface="+mn-ea"/>
                <a:cs typeface="+mn-cs"/>
              </a:rPr>
              <a:t>Near the cross! O Lamb of God,</a:t>
            </a:r>
          </a:p>
          <a:p>
            <a:pPr marL="0" marR="0" lvl="0" indent="0" algn="ctr" defTabSz="914400" rtl="0" eaLnBrk="1" fontAlgn="auto" latinLnBrk="0" hangingPunct="1">
              <a:lnSpc>
                <a:spcPct val="120000"/>
              </a:lnSpc>
              <a:spcBef>
                <a:spcPts val="0"/>
              </a:spcBef>
              <a:spcAft>
                <a:spcPts val="0"/>
              </a:spcAft>
              <a:buClrTx/>
              <a:buSzTx/>
              <a:buFontTx/>
              <a:buNone/>
              <a:tabLst/>
              <a:defRPr/>
            </a:pPr>
            <a:r>
              <a:rPr kumimoji="0" lang="en-US" sz="4000" b="0" i="0" u="none" strike="noStrike" kern="1200" cap="none" spc="0" normalizeH="0" baseline="0" noProof="0" dirty="0">
                <a:ln>
                  <a:noFill/>
                </a:ln>
                <a:solidFill>
                  <a:prstClr val="black"/>
                </a:solidFill>
                <a:effectLst/>
                <a:uLnTx/>
                <a:uFillTx/>
                <a:latin typeface="Calibri" panose="020F0502020204030204"/>
                <a:ea typeface="+mn-ea"/>
                <a:cs typeface="+mn-cs"/>
              </a:rPr>
              <a:t>Bring its scenes before me;</a:t>
            </a:r>
          </a:p>
          <a:p>
            <a:pPr marL="0" marR="0" lvl="0" indent="0" algn="ctr" defTabSz="914400" rtl="0" eaLnBrk="1" fontAlgn="auto" latinLnBrk="0" hangingPunct="1">
              <a:lnSpc>
                <a:spcPct val="120000"/>
              </a:lnSpc>
              <a:spcBef>
                <a:spcPts val="0"/>
              </a:spcBef>
              <a:spcAft>
                <a:spcPts val="0"/>
              </a:spcAft>
              <a:buClrTx/>
              <a:buSzTx/>
              <a:buFontTx/>
              <a:buNone/>
              <a:tabLst/>
              <a:defRPr/>
            </a:pPr>
            <a:r>
              <a:rPr kumimoji="0" lang="en-US" sz="4000" b="0" i="0" u="none" strike="noStrike" kern="1200" cap="none" spc="0" normalizeH="0" baseline="0" noProof="0" dirty="0">
                <a:ln>
                  <a:noFill/>
                </a:ln>
                <a:solidFill>
                  <a:prstClr val="black"/>
                </a:solidFill>
                <a:effectLst/>
                <a:uLnTx/>
                <a:uFillTx/>
                <a:latin typeface="Calibri" panose="020F0502020204030204"/>
                <a:ea typeface="+mn-ea"/>
                <a:cs typeface="+mn-cs"/>
              </a:rPr>
              <a:t>Help me walk from day to day,</a:t>
            </a:r>
          </a:p>
          <a:p>
            <a:pPr marL="0" marR="0" lvl="0" indent="0" algn="ctr" defTabSz="914400" rtl="0" eaLnBrk="1" fontAlgn="auto" latinLnBrk="0" hangingPunct="1">
              <a:lnSpc>
                <a:spcPct val="120000"/>
              </a:lnSpc>
              <a:spcBef>
                <a:spcPts val="0"/>
              </a:spcBef>
              <a:spcAft>
                <a:spcPts val="0"/>
              </a:spcAft>
              <a:buClrTx/>
              <a:buSzTx/>
              <a:buFontTx/>
              <a:buNone/>
              <a:tabLst/>
              <a:defRPr/>
            </a:pPr>
            <a:r>
              <a:rPr kumimoji="0" lang="en-US" sz="4000" b="0" i="0" u="none" strike="noStrike" kern="1200" cap="none" spc="0" normalizeH="0" baseline="0" noProof="0" dirty="0">
                <a:ln>
                  <a:noFill/>
                </a:ln>
                <a:solidFill>
                  <a:prstClr val="black"/>
                </a:solidFill>
                <a:effectLst/>
                <a:uLnTx/>
                <a:uFillTx/>
                <a:latin typeface="Calibri" panose="020F0502020204030204"/>
                <a:ea typeface="+mn-ea"/>
                <a:cs typeface="+mn-cs"/>
              </a:rPr>
              <a:t>With its shadow o’er me.</a:t>
            </a:r>
          </a:p>
        </p:txBody>
      </p:sp>
    </p:spTree>
    <p:extLst>
      <p:ext uri="{BB962C8B-B14F-4D97-AF65-F5344CB8AC3E}">
        <p14:creationId xmlns:p14="http://schemas.microsoft.com/office/powerpoint/2010/main" val="300400782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C970F47A-8ACF-41AD-8CE1-3AD2D82E393F}"/>
              </a:ext>
            </a:extLst>
          </p:cNvPr>
          <p:cNvSpPr txBox="1"/>
          <p:nvPr/>
        </p:nvSpPr>
        <p:spPr>
          <a:xfrm>
            <a:off x="475129" y="1930128"/>
            <a:ext cx="8193741" cy="2997744"/>
          </a:xfrm>
          <a:prstGeom prst="rect">
            <a:avLst/>
          </a:prstGeom>
          <a:noFill/>
        </p:spPr>
        <p:txBody>
          <a:bodyPr wrap="square" rtlCol="0">
            <a:spAutoFit/>
          </a:bodyPr>
          <a:lstStyle/>
          <a:p>
            <a:pPr marL="0" marR="0" lvl="0" indent="0" algn="ctr" defTabSz="914400" rtl="0" eaLnBrk="1" fontAlgn="auto" latinLnBrk="0" hangingPunct="1">
              <a:lnSpc>
                <a:spcPct val="120000"/>
              </a:lnSpc>
              <a:spcBef>
                <a:spcPts val="0"/>
              </a:spcBef>
              <a:spcAft>
                <a:spcPts val="0"/>
              </a:spcAft>
              <a:buClrTx/>
              <a:buSzTx/>
              <a:buFontTx/>
              <a:buNone/>
              <a:tabLst/>
              <a:defRPr/>
            </a:pPr>
            <a:r>
              <a:rPr kumimoji="0" lang="en-US" sz="4000" b="0" i="0" u="none" strike="noStrike" kern="1200" cap="none" spc="0" normalizeH="0" baseline="0" noProof="0" dirty="0">
                <a:ln>
                  <a:noFill/>
                </a:ln>
                <a:solidFill>
                  <a:prstClr val="black"/>
                </a:solidFill>
                <a:effectLst/>
                <a:uLnTx/>
                <a:uFillTx/>
                <a:latin typeface="Calibri" panose="020F0502020204030204"/>
                <a:ea typeface="+mn-ea"/>
                <a:cs typeface="+mn-cs"/>
              </a:rPr>
              <a:t>In the cross, in the cross,</a:t>
            </a:r>
          </a:p>
          <a:p>
            <a:pPr marL="0" marR="0" lvl="0" indent="0" algn="ctr" defTabSz="914400" rtl="0" eaLnBrk="1" fontAlgn="auto" latinLnBrk="0" hangingPunct="1">
              <a:lnSpc>
                <a:spcPct val="120000"/>
              </a:lnSpc>
              <a:spcBef>
                <a:spcPts val="0"/>
              </a:spcBef>
              <a:spcAft>
                <a:spcPts val="0"/>
              </a:spcAft>
              <a:buClrTx/>
              <a:buSzTx/>
              <a:buFontTx/>
              <a:buNone/>
              <a:tabLst/>
              <a:defRPr/>
            </a:pPr>
            <a:r>
              <a:rPr kumimoji="0" lang="en-US" sz="4000" b="0" i="0" u="none" strike="noStrike" kern="1200" cap="none" spc="0" normalizeH="0" baseline="0" noProof="0" dirty="0">
                <a:ln>
                  <a:noFill/>
                </a:ln>
                <a:solidFill>
                  <a:prstClr val="black"/>
                </a:solidFill>
                <a:effectLst/>
                <a:uLnTx/>
                <a:uFillTx/>
                <a:latin typeface="Calibri" panose="020F0502020204030204"/>
                <a:ea typeface="+mn-ea"/>
                <a:cs typeface="+mn-cs"/>
              </a:rPr>
              <a:t>Be my glory ever,</a:t>
            </a:r>
          </a:p>
          <a:p>
            <a:pPr marL="0" marR="0" lvl="0" indent="0" algn="ctr" defTabSz="914400" rtl="0" eaLnBrk="1" fontAlgn="auto" latinLnBrk="0" hangingPunct="1">
              <a:lnSpc>
                <a:spcPct val="120000"/>
              </a:lnSpc>
              <a:spcBef>
                <a:spcPts val="0"/>
              </a:spcBef>
              <a:spcAft>
                <a:spcPts val="0"/>
              </a:spcAft>
              <a:buClrTx/>
              <a:buSzTx/>
              <a:buFontTx/>
              <a:buNone/>
              <a:tabLst/>
              <a:defRPr/>
            </a:pPr>
            <a:r>
              <a:rPr kumimoji="0" lang="en-US" sz="4000" b="0" i="0" u="none" strike="noStrike" kern="1200" cap="none" spc="0" normalizeH="0" baseline="0" noProof="0" dirty="0">
                <a:ln>
                  <a:noFill/>
                </a:ln>
                <a:solidFill>
                  <a:prstClr val="black"/>
                </a:solidFill>
                <a:effectLst/>
                <a:uLnTx/>
                <a:uFillTx/>
                <a:latin typeface="Calibri" panose="020F0502020204030204"/>
                <a:ea typeface="+mn-ea"/>
                <a:cs typeface="+mn-cs"/>
              </a:rPr>
              <a:t>‘Til my raptured soul shall find,</a:t>
            </a:r>
          </a:p>
          <a:p>
            <a:pPr marL="0" marR="0" lvl="0" indent="0" algn="ctr" defTabSz="914400" rtl="0" eaLnBrk="1" fontAlgn="auto" latinLnBrk="0" hangingPunct="1">
              <a:lnSpc>
                <a:spcPct val="120000"/>
              </a:lnSpc>
              <a:spcBef>
                <a:spcPts val="0"/>
              </a:spcBef>
              <a:spcAft>
                <a:spcPts val="0"/>
              </a:spcAft>
              <a:buClrTx/>
              <a:buSzTx/>
              <a:buFontTx/>
              <a:buNone/>
              <a:tabLst/>
              <a:defRPr/>
            </a:pPr>
            <a:r>
              <a:rPr kumimoji="0" lang="en-US" sz="4000" b="0" i="0" u="none" strike="noStrike" kern="1200" cap="none" spc="0" normalizeH="0" baseline="0" noProof="0" dirty="0">
                <a:ln>
                  <a:noFill/>
                </a:ln>
                <a:solidFill>
                  <a:prstClr val="black"/>
                </a:solidFill>
                <a:effectLst/>
                <a:uLnTx/>
                <a:uFillTx/>
                <a:latin typeface="Calibri" panose="020F0502020204030204"/>
                <a:ea typeface="+mn-ea"/>
                <a:cs typeface="+mn-cs"/>
              </a:rPr>
              <a:t>Rest beyond the river.</a:t>
            </a:r>
          </a:p>
        </p:txBody>
      </p:sp>
    </p:spTree>
    <p:extLst>
      <p:ext uri="{BB962C8B-B14F-4D97-AF65-F5344CB8AC3E}">
        <p14:creationId xmlns:p14="http://schemas.microsoft.com/office/powerpoint/2010/main" val="97573392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C970F47A-8ACF-41AD-8CE1-3AD2D82E393F}"/>
              </a:ext>
            </a:extLst>
          </p:cNvPr>
          <p:cNvSpPr txBox="1"/>
          <p:nvPr/>
        </p:nvSpPr>
        <p:spPr>
          <a:xfrm>
            <a:off x="475129" y="1930128"/>
            <a:ext cx="8193741" cy="2997744"/>
          </a:xfrm>
          <a:prstGeom prst="rect">
            <a:avLst/>
          </a:prstGeom>
          <a:noFill/>
        </p:spPr>
        <p:txBody>
          <a:bodyPr wrap="square" rtlCol="0">
            <a:spAutoFit/>
          </a:bodyPr>
          <a:lstStyle/>
          <a:p>
            <a:pPr marL="0" marR="0" lvl="0" indent="0" algn="ctr" defTabSz="914400" rtl="0" eaLnBrk="1" fontAlgn="auto" latinLnBrk="0" hangingPunct="1">
              <a:lnSpc>
                <a:spcPct val="120000"/>
              </a:lnSpc>
              <a:spcBef>
                <a:spcPts val="0"/>
              </a:spcBef>
              <a:spcAft>
                <a:spcPts val="0"/>
              </a:spcAft>
              <a:buClrTx/>
              <a:buSzTx/>
              <a:buFontTx/>
              <a:buNone/>
              <a:tabLst/>
              <a:defRPr/>
            </a:pPr>
            <a:r>
              <a:rPr kumimoji="0" lang="en-US" sz="4000" b="0" i="0" u="none" strike="noStrike" kern="1200" cap="none" spc="0" normalizeH="0" baseline="0" noProof="0" dirty="0">
                <a:ln>
                  <a:noFill/>
                </a:ln>
                <a:solidFill>
                  <a:prstClr val="black"/>
                </a:solidFill>
                <a:effectLst/>
                <a:uLnTx/>
                <a:uFillTx/>
                <a:latin typeface="Calibri" panose="020F0502020204030204"/>
                <a:ea typeface="+mn-ea"/>
                <a:cs typeface="+mn-cs"/>
              </a:rPr>
              <a:t>Near the cross I’ll watch and wait,</a:t>
            </a:r>
          </a:p>
          <a:p>
            <a:pPr marL="0" marR="0" lvl="0" indent="0" algn="ctr" defTabSz="914400" rtl="0" eaLnBrk="1" fontAlgn="auto" latinLnBrk="0" hangingPunct="1">
              <a:lnSpc>
                <a:spcPct val="120000"/>
              </a:lnSpc>
              <a:spcBef>
                <a:spcPts val="0"/>
              </a:spcBef>
              <a:spcAft>
                <a:spcPts val="0"/>
              </a:spcAft>
              <a:buClrTx/>
              <a:buSzTx/>
              <a:buFontTx/>
              <a:buNone/>
              <a:tabLst/>
              <a:defRPr/>
            </a:pPr>
            <a:r>
              <a:rPr kumimoji="0" lang="en-US" sz="4000" b="0" i="0" u="none" strike="noStrike" kern="1200" cap="none" spc="0" normalizeH="0" baseline="0" noProof="0" dirty="0">
                <a:ln>
                  <a:noFill/>
                </a:ln>
                <a:solidFill>
                  <a:prstClr val="black"/>
                </a:solidFill>
                <a:effectLst/>
                <a:uLnTx/>
                <a:uFillTx/>
                <a:latin typeface="Calibri" panose="020F0502020204030204"/>
                <a:ea typeface="+mn-ea"/>
                <a:cs typeface="+mn-cs"/>
              </a:rPr>
              <a:t>Hoping, trusting ever,</a:t>
            </a:r>
          </a:p>
          <a:p>
            <a:pPr marL="0" marR="0" lvl="0" indent="0" algn="ctr" defTabSz="914400" rtl="0" eaLnBrk="1" fontAlgn="auto" latinLnBrk="0" hangingPunct="1">
              <a:lnSpc>
                <a:spcPct val="120000"/>
              </a:lnSpc>
              <a:spcBef>
                <a:spcPts val="0"/>
              </a:spcBef>
              <a:spcAft>
                <a:spcPts val="0"/>
              </a:spcAft>
              <a:buClrTx/>
              <a:buSzTx/>
              <a:buFontTx/>
              <a:buNone/>
              <a:tabLst/>
              <a:defRPr/>
            </a:pPr>
            <a:r>
              <a:rPr kumimoji="0" lang="en-US" sz="4000" b="0" i="0" u="none" strike="noStrike" kern="1200" cap="none" spc="0" normalizeH="0" baseline="0" noProof="0" dirty="0">
                <a:ln>
                  <a:noFill/>
                </a:ln>
                <a:solidFill>
                  <a:prstClr val="black"/>
                </a:solidFill>
                <a:effectLst/>
                <a:uLnTx/>
                <a:uFillTx/>
                <a:latin typeface="Calibri" panose="020F0502020204030204"/>
                <a:ea typeface="+mn-ea"/>
                <a:cs typeface="+mn-cs"/>
              </a:rPr>
              <a:t>‘Til I reach the golden strand,</a:t>
            </a:r>
          </a:p>
          <a:p>
            <a:pPr marL="0" marR="0" lvl="0" indent="0" algn="ctr" defTabSz="914400" rtl="0" eaLnBrk="1" fontAlgn="auto" latinLnBrk="0" hangingPunct="1">
              <a:lnSpc>
                <a:spcPct val="120000"/>
              </a:lnSpc>
              <a:spcBef>
                <a:spcPts val="0"/>
              </a:spcBef>
              <a:spcAft>
                <a:spcPts val="0"/>
              </a:spcAft>
              <a:buClrTx/>
              <a:buSzTx/>
              <a:buFontTx/>
              <a:buNone/>
              <a:tabLst/>
              <a:defRPr/>
            </a:pPr>
            <a:r>
              <a:rPr kumimoji="0" lang="en-US" sz="4000" b="0" i="0" u="none" strike="noStrike" kern="1200" cap="none" spc="0" normalizeH="0" baseline="0" noProof="0" dirty="0">
                <a:ln>
                  <a:noFill/>
                </a:ln>
                <a:solidFill>
                  <a:prstClr val="black"/>
                </a:solidFill>
                <a:effectLst/>
                <a:uLnTx/>
                <a:uFillTx/>
                <a:latin typeface="Calibri" panose="020F0502020204030204"/>
                <a:ea typeface="+mn-ea"/>
                <a:cs typeface="+mn-cs"/>
              </a:rPr>
              <a:t>Just beyond the river.</a:t>
            </a:r>
          </a:p>
        </p:txBody>
      </p:sp>
    </p:spTree>
    <p:extLst>
      <p:ext uri="{BB962C8B-B14F-4D97-AF65-F5344CB8AC3E}">
        <p14:creationId xmlns:p14="http://schemas.microsoft.com/office/powerpoint/2010/main" val="143235516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C970F47A-8ACF-41AD-8CE1-3AD2D82E393F}"/>
              </a:ext>
            </a:extLst>
          </p:cNvPr>
          <p:cNvSpPr txBox="1"/>
          <p:nvPr/>
        </p:nvSpPr>
        <p:spPr>
          <a:xfrm>
            <a:off x="475129" y="1930128"/>
            <a:ext cx="8193741" cy="2997744"/>
          </a:xfrm>
          <a:prstGeom prst="rect">
            <a:avLst/>
          </a:prstGeom>
          <a:noFill/>
        </p:spPr>
        <p:txBody>
          <a:bodyPr wrap="square" rtlCol="0">
            <a:spAutoFit/>
          </a:bodyPr>
          <a:lstStyle/>
          <a:p>
            <a:pPr marL="0" marR="0" lvl="0" indent="0" algn="ctr" defTabSz="914400" rtl="0" eaLnBrk="1" fontAlgn="auto" latinLnBrk="0" hangingPunct="1">
              <a:lnSpc>
                <a:spcPct val="120000"/>
              </a:lnSpc>
              <a:spcBef>
                <a:spcPts val="0"/>
              </a:spcBef>
              <a:spcAft>
                <a:spcPts val="0"/>
              </a:spcAft>
              <a:buClrTx/>
              <a:buSzTx/>
              <a:buFontTx/>
              <a:buNone/>
              <a:tabLst/>
              <a:defRPr/>
            </a:pPr>
            <a:r>
              <a:rPr kumimoji="0" lang="en-US" sz="4000" b="0" i="0" u="none" strike="noStrike" kern="1200" cap="none" spc="0" normalizeH="0" baseline="0" noProof="0" dirty="0">
                <a:ln>
                  <a:noFill/>
                </a:ln>
                <a:solidFill>
                  <a:prstClr val="black"/>
                </a:solidFill>
                <a:effectLst/>
                <a:uLnTx/>
                <a:uFillTx/>
                <a:latin typeface="Calibri" panose="020F0502020204030204"/>
                <a:ea typeface="+mn-ea"/>
                <a:cs typeface="+mn-cs"/>
              </a:rPr>
              <a:t>In the cross, in the cross,</a:t>
            </a:r>
          </a:p>
          <a:p>
            <a:pPr marL="0" marR="0" lvl="0" indent="0" algn="ctr" defTabSz="914400" rtl="0" eaLnBrk="1" fontAlgn="auto" latinLnBrk="0" hangingPunct="1">
              <a:lnSpc>
                <a:spcPct val="120000"/>
              </a:lnSpc>
              <a:spcBef>
                <a:spcPts val="0"/>
              </a:spcBef>
              <a:spcAft>
                <a:spcPts val="0"/>
              </a:spcAft>
              <a:buClrTx/>
              <a:buSzTx/>
              <a:buFontTx/>
              <a:buNone/>
              <a:tabLst/>
              <a:defRPr/>
            </a:pPr>
            <a:r>
              <a:rPr kumimoji="0" lang="en-US" sz="4000" b="0" i="0" u="none" strike="noStrike" kern="1200" cap="none" spc="0" normalizeH="0" baseline="0" noProof="0" dirty="0">
                <a:ln>
                  <a:noFill/>
                </a:ln>
                <a:solidFill>
                  <a:prstClr val="black"/>
                </a:solidFill>
                <a:effectLst/>
                <a:uLnTx/>
                <a:uFillTx/>
                <a:latin typeface="Calibri" panose="020F0502020204030204"/>
                <a:ea typeface="+mn-ea"/>
                <a:cs typeface="+mn-cs"/>
              </a:rPr>
              <a:t>Be my glory ever,</a:t>
            </a:r>
          </a:p>
          <a:p>
            <a:pPr marL="0" marR="0" lvl="0" indent="0" algn="ctr" defTabSz="914400" rtl="0" eaLnBrk="1" fontAlgn="auto" latinLnBrk="0" hangingPunct="1">
              <a:lnSpc>
                <a:spcPct val="120000"/>
              </a:lnSpc>
              <a:spcBef>
                <a:spcPts val="0"/>
              </a:spcBef>
              <a:spcAft>
                <a:spcPts val="0"/>
              </a:spcAft>
              <a:buClrTx/>
              <a:buSzTx/>
              <a:buFontTx/>
              <a:buNone/>
              <a:tabLst/>
              <a:defRPr/>
            </a:pPr>
            <a:r>
              <a:rPr kumimoji="0" lang="en-US" sz="4000" b="0" i="0" u="none" strike="noStrike" kern="1200" cap="none" spc="0" normalizeH="0" baseline="0" noProof="0" dirty="0">
                <a:ln>
                  <a:noFill/>
                </a:ln>
                <a:solidFill>
                  <a:prstClr val="black"/>
                </a:solidFill>
                <a:effectLst/>
                <a:uLnTx/>
                <a:uFillTx/>
                <a:latin typeface="Calibri" panose="020F0502020204030204"/>
                <a:ea typeface="+mn-ea"/>
                <a:cs typeface="+mn-cs"/>
              </a:rPr>
              <a:t>‘Til my raptured soul shall find,</a:t>
            </a:r>
          </a:p>
          <a:p>
            <a:pPr marL="0" marR="0" lvl="0" indent="0" algn="ctr" defTabSz="914400" rtl="0" eaLnBrk="1" fontAlgn="auto" latinLnBrk="0" hangingPunct="1">
              <a:lnSpc>
                <a:spcPct val="120000"/>
              </a:lnSpc>
              <a:spcBef>
                <a:spcPts val="0"/>
              </a:spcBef>
              <a:spcAft>
                <a:spcPts val="0"/>
              </a:spcAft>
              <a:buClrTx/>
              <a:buSzTx/>
              <a:buFontTx/>
              <a:buNone/>
              <a:tabLst/>
              <a:defRPr/>
            </a:pPr>
            <a:r>
              <a:rPr kumimoji="0" lang="en-US" sz="4000" b="0" i="0" u="none" strike="noStrike" kern="1200" cap="none" spc="0" normalizeH="0" baseline="0" noProof="0" dirty="0">
                <a:ln>
                  <a:noFill/>
                </a:ln>
                <a:solidFill>
                  <a:prstClr val="black"/>
                </a:solidFill>
                <a:effectLst/>
                <a:uLnTx/>
                <a:uFillTx/>
                <a:latin typeface="Calibri" panose="020F0502020204030204"/>
                <a:ea typeface="+mn-ea"/>
                <a:cs typeface="+mn-cs"/>
              </a:rPr>
              <a:t>Rest beyond the river.</a:t>
            </a:r>
          </a:p>
        </p:txBody>
      </p:sp>
    </p:spTree>
    <p:extLst>
      <p:ext uri="{BB962C8B-B14F-4D97-AF65-F5344CB8AC3E}">
        <p14:creationId xmlns:p14="http://schemas.microsoft.com/office/powerpoint/2010/main" val="99403878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54964"/>
            <a:ext cx="9164472" cy="6912964"/>
          </a:xfrm>
          <a:prstGeom prst="rect">
            <a:avLst/>
          </a:prstGeom>
        </p:spPr>
      </p:pic>
      <p:sp>
        <p:nvSpPr>
          <p:cNvPr id="4" name="Title 3"/>
          <p:cNvSpPr>
            <a:spLocks noGrp="1"/>
          </p:cNvSpPr>
          <p:nvPr>
            <p:ph type="title"/>
          </p:nvPr>
        </p:nvSpPr>
        <p:spPr>
          <a:xfrm>
            <a:off x="876300" y="1524000"/>
            <a:ext cx="7391400" cy="3810000"/>
          </a:xfrm>
        </p:spPr>
        <p:txBody>
          <a:bodyPr>
            <a:noAutofit/>
          </a:bodyPr>
          <a:lstStyle/>
          <a:p>
            <a:r>
              <a:rPr lang="en-US" sz="8800" b="1" dirty="0">
                <a:ln w="28575">
                  <a:solidFill>
                    <a:schemeClr val="tx1"/>
                  </a:solidFill>
                </a:ln>
                <a:solidFill>
                  <a:schemeClr val="bg1"/>
                </a:solidFill>
              </a:rPr>
              <a:t>Prayer of </a:t>
            </a:r>
            <a:br>
              <a:rPr lang="en-US" sz="8800" b="1" dirty="0">
                <a:ln w="28575">
                  <a:solidFill>
                    <a:schemeClr val="tx1"/>
                  </a:solidFill>
                </a:ln>
                <a:solidFill>
                  <a:schemeClr val="bg1"/>
                </a:solidFill>
              </a:rPr>
            </a:br>
            <a:r>
              <a:rPr lang="en-US" sz="8800" b="1" dirty="0">
                <a:ln w="28575">
                  <a:solidFill>
                    <a:schemeClr val="tx1"/>
                  </a:solidFill>
                </a:ln>
                <a:solidFill>
                  <a:schemeClr val="bg1"/>
                </a:solidFill>
              </a:rPr>
              <a:t>Confession</a:t>
            </a:r>
          </a:p>
        </p:txBody>
      </p:sp>
    </p:spTree>
    <p:extLst>
      <p:ext uri="{BB962C8B-B14F-4D97-AF65-F5344CB8AC3E}">
        <p14:creationId xmlns:p14="http://schemas.microsoft.com/office/powerpoint/2010/main" val="369456986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52400" y="0"/>
            <a:ext cx="8915400" cy="6696000"/>
          </a:xfrm>
          <a:prstGeom prst="rect">
            <a:avLst/>
          </a:prstGeom>
        </p:spPr>
        <p:txBody>
          <a:bodyPr wrap="square">
            <a:spAutoFit/>
          </a:bodyPr>
          <a:lstStyle/>
          <a:p>
            <a:pPr algn="ctr">
              <a:lnSpc>
                <a:spcPct val="120000"/>
              </a:lnSpc>
            </a:pPr>
            <a:r>
              <a:rPr lang="en-US" sz="3600" dirty="0"/>
              <a:t>Merciful God, we confess that so often our discipleship has been weak. We have failed to serve as Jesus served; forgive us. When we have failed to love one another as Jesus loves us; forgive us. When we have been happy to proclaim our devotion to Jesus with our lips and then denied him by our actions; forgive us. Merciful God, empower us by Your Spirit to be steady and true to You in every time of trial; through Jesus Christ our Lord we pray. Amen.</a:t>
            </a:r>
          </a:p>
        </p:txBody>
      </p:sp>
    </p:spTree>
    <p:extLst>
      <p:ext uri="{BB962C8B-B14F-4D97-AF65-F5344CB8AC3E}">
        <p14:creationId xmlns:p14="http://schemas.microsoft.com/office/powerpoint/2010/main" val="292959172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424895370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3" name="TextBox 2"/>
          <p:cNvSpPr txBox="1"/>
          <p:nvPr/>
        </p:nvSpPr>
        <p:spPr>
          <a:xfrm>
            <a:off x="1075939" y="3581400"/>
            <a:ext cx="7077461" cy="3016210"/>
          </a:xfrm>
          <a:prstGeom prst="rect">
            <a:avLst/>
          </a:prstGeom>
          <a:solidFill>
            <a:schemeClr val="bg1"/>
          </a:solidFill>
          <a:effectLst>
            <a:softEdge rad="152400"/>
          </a:effectLst>
        </p:spPr>
        <p:txBody>
          <a:bodyPr wrap="square" rtlCol="0">
            <a:noAutofit/>
          </a:bodyPr>
          <a:lstStyle/>
          <a:p>
            <a:pPr algn="ctr">
              <a:spcAft>
                <a:spcPts val="600"/>
              </a:spcAft>
            </a:pPr>
            <a:r>
              <a:rPr lang="en-US" sz="6000" b="1" dirty="0">
                <a:ln w="12700">
                  <a:noFill/>
                </a:ln>
              </a:rPr>
              <a:t>A time to prepare </a:t>
            </a:r>
          </a:p>
          <a:p>
            <a:pPr algn="ctr">
              <a:spcAft>
                <a:spcPts val="600"/>
              </a:spcAft>
            </a:pPr>
            <a:r>
              <a:rPr lang="en-US" sz="6000" b="1" dirty="0">
                <a:ln w="12700">
                  <a:noFill/>
                </a:ln>
              </a:rPr>
              <a:t>our hearts and minds  </a:t>
            </a:r>
          </a:p>
          <a:p>
            <a:pPr algn="ctr">
              <a:spcAft>
                <a:spcPts val="600"/>
              </a:spcAft>
            </a:pPr>
            <a:r>
              <a:rPr lang="en-US" sz="6000" b="1" dirty="0">
                <a:ln w="12700">
                  <a:noFill/>
                </a:ln>
              </a:rPr>
              <a:t>to worship the Lord.</a:t>
            </a:r>
          </a:p>
        </p:txBody>
      </p:sp>
      <p:sp>
        <p:nvSpPr>
          <p:cNvPr id="4" name="AutoShape 2" descr="Image result for prepare yourself for worship"/>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5" name="AutoShape 4" descr="Image result for prepare yourself for worship"/>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0" name="TextBox 9">
            <a:extLst>
              <a:ext uri="{FF2B5EF4-FFF2-40B4-BE49-F238E27FC236}">
                <a16:creationId xmlns:a16="http://schemas.microsoft.com/office/drawing/2014/main" id="{A2619628-8CE5-4D54-9384-AACDAA326DA6}"/>
              </a:ext>
            </a:extLst>
          </p:cNvPr>
          <p:cNvSpPr txBox="1"/>
          <p:nvPr/>
        </p:nvSpPr>
        <p:spPr>
          <a:xfrm>
            <a:off x="1185669" y="727869"/>
            <a:ext cx="6858000" cy="2133599"/>
          </a:xfrm>
          <a:prstGeom prst="rect">
            <a:avLst/>
          </a:prstGeom>
          <a:solidFill>
            <a:schemeClr val="bg1"/>
          </a:solidFill>
          <a:effectLst>
            <a:softEdge rad="152400"/>
          </a:effectLst>
        </p:spPr>
        <p:txBody>
          <a:bodyPr wrap="square" rtlCol="0" anchor="ctr" anchorCtr="1">
            <a:noAutofit/>
          </a:bodyPr>
          <a:lstStyle/>
          <a:p>
            <a:pPr algn="ctr"/>
            <a:r>
              <a:rPr lang="en-US" sz="10000" dirty="0">
                <a:ln w="12700">
                  <a:noFill/>
                </a:ln>
                <a:latin typeface="Adobe Caslon Pro Bold" panose="0205070206050A020403" pitchFamily="18" charset="0"/>
              </a:rPr>
              <a:t>PRELUDE</a:t>
            </a:r>
          </a:p>
        </p:txBody>
      </p:sp>
    </p:spTree>
    <p:extLst>
      <p:ext uri="{BB962C8B-B14F-4D97-AF65-F5344CB8AC3E}">
        <p14:creationId xmlns:p14="http://schemas.microsoft.com/office/powerpoint/2010/main" val="404719429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415919752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234" y="-1249"/>
            <a:ext cx="9170233" cy="6859249"/>
          </a:xfrm>
          <a:prstGeom prst="rect">
            <a:avLst/>
          </a:prstGeom>
        </p:spPr>
      </p:pic>
      <p:sp>
        <p:nvSpPr>
          <p:cNvPr id="3" name="TextBox 2"/>
          <p:cNvSpPr txBox="1"/>
          <p:nvPr/>
        </p:nvSpPr>
        <p:spPr>
          <a:xfrm>
            <a:off x="304800" y="290691"/>
            <a:ext cx="4191000" cy="6186309"/>
          </a:xfrm>
          <a:prstGeom prst="rect">
            <a:avLst/>
          </a:prstGeom>
          <a:noFill/>
        </p:spPr>
        <p:txBody>
          <a:bodyPr wrap="square" rtlCol="0">
            <a:spAutoFit/>
          </a:bodyPr>
          <a:lstStyle/>
          <a:p>
            <a:r>
              <a:rPr lang="en-US" sz="6600" b="1" dirty="0">
                <a:solidFill>
                  <a:schemeClr val="bg1"/>
                </a:solidFill>
              </a:rPr>
              <a:t>THE PASSION OF OUR LORD JESUS CHRIST</a:t>
            </a:r>
          </a:p>
        </p:txBody>
      </p:sp>
    </p:spTree>
    <p:extLst>
      <p:ext uri="{BB962C8B-B14F-4D97-AF65-F5344CB8AC3E}">
        <p14:creationId xmlns:p14="http://schemas.microsoft.com/office/powerpoint/2010/main" val="184663616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94BBD8F7-5DE0-48FB-91DD-08494838523B}"/>
              </a:ext>
            </a:extLst>
          </p:cNvPr>
          <p:cNvPicPr>
            <a:picLocks noChangeAspect="1"/>
          </p:cNvPicPr>
          <p:nvPr/>
        </p:nvPicPr>
        <p:blipFill rotWithShape="1">
          <a:blip r:embed="rId2">
            <a:extLst>
              <a:ext uri="{28A0092B-C50C-407E-A947-70E740481C1C}">
                <a14:useLocalDpi xmlns:a14="http://schemas.microsoft.com/office/drawing/2010/main" val="0"/>
              </a:ext>
            </a:extLst>
          </a:blip>
          <a:srcRect l="20887" r="12447"/>
          <a:stretch/>
        </p:blipFill>
        <p:spPr>
          <a:xfrm>
            <a:off x="20" y="10"/>
            <a:ext cx="9143980" cy="6857990"/>
          </a:xfrm>
          <a:prstGeom prst="rect">
            <a:avLst/>
          </a:prstGeom>
          <a:noFill/>
        </p:spPr>
      </p:pic>
      <p:sp>
        <p:nvSpPr>
          <p:cNvPr id="6" name="TextBox 5">
            <a:extLst>
              <a:ext uri="{FF2B5EF4-FFF2-40B4-BE49-F238E27FC236}">
                <a16:creationId xmlns:a16="http://schemas.microsoft.com/office/drawing/2014/main" id="{CCEE666A-EFFF-4130-869B-C52E2753C365}"/>
              </a:ext>
            </a:extLst>
          </p:cNvPr>
          <p:cNvSpPr txBox="1"/>
          <p:nvPr/>
        </p:nvSpPr>
        <p:spPr>
          <a:xfrm>
            <a:off x="152400" y="990600"/>
            <a:ext cx="8534400" cy="83099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800" b="0" i="0" u="none" strike="noStrike" kern="1200" cap="none" spc="0" normalizeH="0" baseline="0" noProof="0" dirty="0">
                <a:ln>
                  <a:noFill/>
                </a:ln>
                <a:solidFill>
                  <a:prstClr val="white"/>
                </a:solidFill>
                <a:effectLst/>
                <a:uLnTx/>
                <a:uFillTx/>
                <a:latin typeface="Arial Black" panose="020B0A04020102020204" pitchFamily="34" charset="0"/>
                <a:ea typeface="+mn-ea"/>
                <a:cs typeface="+mn-cs"/>
              </a:rPr>
              <a:t>The Supper of Our Lord</a:t>
            </a:r>
          </a:p>
        </p:txBody>
      </p:sp>
      <p:sp>
        <p:nvSpPr>
          <p:cNvPr id="7" name="TextBox 6">
            <a:extLst>
              <a:ext uri="{FF2B5EF4-FFF2-40B4-BE49-F238E27FC236}">
                <a16:creationId xmlns:a16="http://schemas.microsoft.com/office/drawing/2014/main" id="{3EA5933D-B1F8-43DB-986D-518D6B922670}"/>
              </a:ext>
            </a:extLst>
          </p:cNvPr>
          <p:cNvSpPr txBox="1"/>
          <p:nvPr/>
        </p:nvSpPr>
        <p:spPr>
          <a:xfrm>
            <a:off x="2432538" y="1777425"/>
            <a:ext cx="4314092" cy="70788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dirty="0">
                <a:ln>
                  <a:noFill/>
                </a:ln>
                <a:solidFill>
                  <a:prstClr val="white"/>
                </a:solidFill>
                <a:effectLst/>
                <a:uLnTx/>
                <a:uFillTx/>
                <a:latin typeface="Arial Black" panose="020B0A04020102020204" pitchFamily="34" charset="0"/>
                <a:ea typeface="+mn-ea"/>
                <a:cs typeface="+mn-cs"/>
              </a:rPr>
              <a:t>Mark 14:22-25</a:t>
            </a:r>
          </a:p>
        </p:txBody>
      </p:sp>
    </p:spTree>
    <p:extLst>
      <p:ext uri="{BB962C8B-B14F-4D97-AF65-F5344CB8AC3E}">
        <p14:creationId xmlns:p14="http://schemas.microsoft.com/office/powerpoint/2010/main" val="116508370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47650" y="290691"/>
            <a:ext cx="8648700" cy="6186309"/>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50000" noProof="0" dirty="0">
                <a:ln>
                  <a:noFill/>
                </a:ln>
                <a:solidFill>
                  <a:prstClr val="black"/>
                </a:solidFill>
                <a:effectLst/>
                <a:uLnTx/>
                <a:uFillTx/>
                <a:latin typeface="Calibri"/>
                <a:ea typeface="+mn-ea"/>
                <a:cs typeface="+mn-cs"/>
              </a:rPr>
              <a:t>22</a:t>
            </a:r>
            <a:r>
              <a:rPr kumimoji="0" lang="en-US" sz="3600" b="0" i="0" u="none" strike="noStrike" kern="1200" cap="none" spc="0" normalizeH="0" baseline="0" noProof="0" dirty="0">
                <a:ln>
                  <a:noFill/>
                </a:ln>
                <a:solidFill>
                  <a:prstClr val="black"/>
                </a:solidFill>
                <a:effectLst/>
                <a:uLnTx/>
                <a:uFillTx/>
                <a:latin typeface="Calibri"/>
                <a:ea typeface="+mn-ea"/>
                <a:cs typeface="+mn-cs"/>
              </a:rPr>
              <a:t> While they were eating, Jesus took bread, and when he had given thanks, he broke it and gave it to his disciples, saying, “Take it; this is my body.” </a:t>
            </a:r>
            <a:r>
              <a:rPr kumimoji="0" lang="en-US" sz="2800" b="0" i="0" u="none" strike="noStrike" kern="1200" cap="none" spc="0" normalizeH="0" baseline="50000" noProof="0" dirty="0">
                <a:ln>
                  <a:noFill/>
                </a:ln>
                <a:solidFill>
                  <a:prstClr val="black"/>
                </a:solidFill>
                <a:effectLst/>
                <a:uLnTx/>
                <a:uFillTx/>
                <a:latin typeface="Calibri"/>
                <a:ea typeface="+mn-ea"/>
                <a:cs typeface="+mn-cs"/>
              </a:rPr>
              <a:t>23</a:t>
            </a:r>
            <a:r>
              <a:rPr kumimoji="0" lang="en-US" sz="3600" b="0" i="0" u="none" strike="noStrike" kern="1200" cap="none" spc="0" normalizeH="0" baseline="0" noProof="0" dirty="0">
                <a:ln>
                  <a:noFill/>
                </a:ln>
                <a:solidFill>
                  <a:prstClr val="black"/>
                </a:solidFill>
                <a:effectLst/>
                <a:uLnTx/>
                <a:uFillTx/>
                <a:latin typeface="Calibri"/>
                <a:ea typeface="+mn-ea"/>
                <a:cs typeface="+mn-cs"/>
              </a:rPr>
              <a:t> Then he took a cup, and when he had given thanks, he gave it to them, and they all drank from it. </a:t>
            </a:r>
            <a:r>
              <a:rPr kumimoji="0" lang="en-US" sz="2800" b="0" i="0" u="none" strike="noStrike" kern="1200" cap="none" spc="0" normalizeH="0" baseline="50000" noProof="0" dirty="0">
                <a:ln>
                  <a:noFill/>
                </a:ln>
                <a:solidFill>
                  <a:prstClr val="black"/>
                </a:solidFill>
                <a:effectLst/>
                <a:uLnTx/>
                <a:uFillTx/>
                <a:latin typeface="Calibri"/>
                <a:ea typeface="+mn-ea"/>
                <a:cs typeface="+mn-cs"/>
              </a:rPr>
              <a:t>24</a:t>
            </a:r>
            <a:r>
              <a:rPr kumimoji="0" lang="en-US" sz="3600" b="0" i="0" u="none" strike="noStrike" kern="1200" cap="none" spc="0" normalizeH="0" baseline="0" noProof="0" dirty="0">
                <a:ln>
                  <a:noFill/>
                </a:ln>
                <a:solidFill>
                  <a:prstClr val="black"/>
                </a:solidFill>
                <a:effectLst/>
                <a:uLnTx/>
                <a:uFillTx/>
                <a:latin typeface="Calibri"/>
                <a:ea typeface="+mn-ea"/>
                <a:cs typeface="+mn-cs"/>
              </a:rPr>
              <a:t> “This is my blood of the covenant, which is poured out for many,” he said to them. </a:t>
            </a:r>
            <a:r>
              <a:rPr kumimoji="0" lang="en-US" sz="2800" b="0" i="0" u="none" strike="noStrike" kern="1200" cap="none" spc="0" normalizeH="0" baseline="50000" noProof="0" dirty="0">
                <a:ln>
                  <a:noFill/>
                </a:ln>
                <a:solidFill>
                  <a:prstClr val="black"/>
                </a:solidFill>
                <a:effectLst/>
                <a:uLnTx/>
                <a:uFillTx/>
                <a:latin typeface="Calibri"/>
                <a:ea typeface="+mn-ea"/>
                <a:cs typeface="+mn-cs"/>
              </a:rPr>
              <a:t>25</a:t>
            </a:r>
            <a:r>
              <a:rPr kumimoji="0" lang="en-US" sz="3600" b="0" i="0" u="none" strike="noStrike" kern="1200" cap="none" spc="0" normalizeH="0" baseline="0" noProof="0" dirty="0">
                <a:ln>
                  <a:noFill/>
                </a:ln>
                <a:solidFill>
                  <a:prstClr val="black"/>
                </a:solidFill>
                <a:effectLst/>
                <a:uLnTx/>
                <a:uFillTx/>
                <a:latin typeface="Calibri"/>
                <a:ea typeface="+mn-ea"/>
                <a:cs typeface="+mn-cs"/>
              </a:rPr>
              <a:t> “Truly I tell you, I will not drink again from the fruit of the vine until that day when I drink it new in the kingdom of God.”</a:t>
            </a:r>
          </a:p>
        </p:txBody>
      </p:sp>
    </p:spTree>
    <p:extLst>
      <p:ext uri="{BB962C8B-B14F-4D97-AF65-F5344CB8AC3E}">
        <p14:creationId xmlns:p14="http://schemas.microsoft.com/office/powerpoint/2010/main" val="39667843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6" name="Rectangle 5">
            <a:extLst>
              <a:ext uri="{FF2B5EF4-FFF2-40B4-BE49-F238E27FC236}">
                <a16:creationId xmlns:a16="http://schemas.microsoft.com/office/drawing/2014/main" id="{42BB25B8-9EA7-4C93-A189-A9A598DA177C}"/>
              </a:ext>
            </a:extLst>
          </p:cNvPr>
          <p:cNvSpPr/>
          <p:nvPr/>
        </p:nvSpPr>
        <p:spPr>
          <a:xfrm>
            <a:off x="7578148" y="6335264"/>
            <a:ext cx="1457450" cy="369332"/>
          </a:xfrm>
          <a:prstGeom prst="rect">
            <a:avLst/>
          </a:prstGeom>
        </p:spPr>
        <p:txBody>
          <a:bodyPr wrap="non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w="19050">
                  <a:noFill/>
                </a:ln>
                <a:solidFill>
                  <a:srgbClr val="F4CF7F"/>
                </a:solidFill>
                <a:effectLst/>
                <a:uLnTx/>
                <a:uFillTx/>
                <a:latin typeface="Calibri" panose="020F0502020204030204"/>
                <a:ea typeface="+mn-ea"/>
                <a:cs typeface="+mn-cs"/>
              </a:rPr>
              <a:t>CCLI# 245077</a:t>
            </a:r>
          </a:p>
        </p:txBody>
      </p:sp>
      <p:sp>
        <p:nvSpPr>
          <p:cNvPr id="8" name="Rectangle 7">
            <a:extLst>
              <a:ext uri="{FF2B5EF4-FFF2-40B4-BE49-F238E27FC236}">
                <a16:creationId xmlns:a16="http://schemas.microsoft.com/office/drawing/2014/main" id="{C656F434-A70D-4AAF-BF70-6FE89C91AEB3}"/>
              </a:ext>
            </a:extLst>
          </p:cNvPr>
          <p:cNvSpPr/>
          <p:nvPr/>
        </p:nvSpPr>
        <p:spPr>
          <a:xfrm>
            <a:off x="3300409" y="4885267"/>
            <a:ext cx="2593980" cy="707886"/>
          </a:xfrm>
          <a:prstGeom prst="rect">
            <a:avLst/>
          </a:prstGeom>
        </p:spPr>
        <p:txBody>
          <a:bodyPr wrap="non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w="22225">
                  <a:noFill/>
                </a:ln>
                <a:solidFill>
                  <a:srgbClr val="F4CF7F"/>
                </a:solidFill>
                <a:effectLst/>
                <a:uLnTx/>
                <a:uFillTx/>
                <a:latin typeface="Calibri" panose="020F0502020204030204"/>
                <a:ea typeface="+mn-ea"/>
                <a:cs typeface="+mn-cs"/>
              </a:rPr>
              <a:t>Hymn #564</a:t>
            </a:r>
          </a:p>
        </p:txBody>
      </p:sp>
    </p:spTree>
    <p:extLst>
      <p:ext uri="{BB962C8B-B14F-4D97-AF65-F5344CB8AC3E}">
        <p14:creationId xmlns:p14="http://schemas.microsoft.com/office/powerpoint/2010/main" val="322079423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C970F47A-8ACF-41AD-8CE1-3AD2D82E393F}"/>
              </a:ext>
            </a:extLst>
          </p:cNvPr>
          <p:cNvSpPr txBox="1"/>
          <p:nvPr/>
        </p:nvSpPr>
        <p:spPr>
          <a:xfrm>
            <a:off x="475129" y="474122"/>
            <a:ext cx="8193741" cy="5952399"/>
          </a:xfrm>
          <a:prstGeom prst="rect">
            <a:avLst/>
          </a:prstGeom>
          <a:noFill/>
        </p:spPr>
        <p:txBody>
          <a:bodyPr wrap="square" rtlCol="0">
            <a:spAutoFit/>
          </a:bodyPr>
          <a:lstStyle/>
          <a:p>
            <a:pPr marL="0" marR="0" lvl="0" indent="0" algn="ctr" defTabSz="914400" rtl="0" eaLnBrk="1" fontAlgn="auto" latinLnBrk="0" hangingPunct="1">
              <a:lnSpc>
                <a:spcPct val="120000"/>
              </a:lnSpc>
              <a:spcBef>
                <a:spcPts val="0"/>
              </a:spcBef>
              <a:spcAft>
                <a:spcPts val="0"/>
              </a:spcAft>
              <a:buClrTx/>
              <a:buSzTx/>
              <a:buFontTx/>
              <a:buNone/>
              <a:tabLst/>
              <a:defRPr/>
            </a:pPr>
            <a:r>
              <a:rPr kumimoji="0" lang="en-US" sz="4000" b="0" i="0" u="none" strike="noStrike" kern="1200" cap="none" spc="0" normalizeH="0" baseline="0" noProof="0" dirty="0">
                <a:ln>
                  <a:noFill/>
                </a:ln>
                <a:solidFill>
                  <a:prstClr val="black"/>
                </a:solidFill>
                <a:effectLst/>
                <a:uLnTx/>
                <a:uFillTx/>
                <a:latin typeface="Calibri" panose="020F0502020204030204"/>
                <a:ea typeface="+mn-ea"/>
                <a:cs typeface="+mn-cs"/>
              </a:rPr>
              <a:t>Let us break bread together </a:t>
            </a:r>
          </a:p>
          <a:p>
            <a:pPr marL="0" marR="0" lvl="0" indent="0" algn="ctr" defTabSz="914400" rtl="0" eaLnBrk="1" fontAlgn="auto" latinLnBrk="0" hangingPunct="1">
              <a:lnSpc>
                <a:spcPct val="120000"/>
              </a:lnSpc>
              <a:spcBef>
                <a:spcPts val="0"/>
              </a:spcBef>
              <a:spcAft>
                <a:spcPts val="0"/>
              </a:spcAft>
              <a:buClrTx/>
              <a:buSzTx/>
              <a:buFontTx/>
              <a:buNone/>
              <a:tabLst/>
              <a:defRPr/>
            </a:pPr>
            <a:r>
              <a:rPr kumimoji="0" lang="en-US" sz="4000" b="0" i="0" u="none" strike="noStrike" kern="1200" cap="none" spc="0" normalizeH="0" baseline="0" noProof="0" dirty="0">
                <a:ln>
                  <a:noFill/>
                </a:ln>
                <a:solidFill>
                  <a:prstClr val="black"/>
                </a:solidFill>
                <a:effectLst/>
                <a:uLnTx/>
                <a:uFillTx/>
                <a:latin typeface="Calibri" panose="020F0502020204030204"/>
                <a:ea typeface="+mn-ea"/>
                <a:cs typeface="+mn-cs"/>
              </a:rPr>
              <a:t>On our knees;</a:t>
            </a:r>
          </a:p>
          <a:p>
            <a:pPr marL="0" marR="0" lvl="0" indent="0" algn="ctr" defTabSz="914400" rtl="0" eaLnBrk="1" fontAlgn="auto" latinLnBrk="0" hangingPunct="1">
              <a:lnSpc>
                <a:spcPct val="120000"/>
              </a:lnSpc>
              <a:spcBef>
                <a:spcPts val="0"/>
              </a:spcBef>
              <a:spcAft>
                <a:spcPts val="0"/>
              </a:spcAft>
              <a:buClrTx/>
              <a:buSzTx/>
              <a:buFontTx/>
              <a:buNone/>
              <a:tabLst/>
              <a:defRPr/>
            </a:pPr>
            <a:r>
              <a:rPr kumimoji="0" lang="en-US" sz="4000" b="0" i="0" u="none" strike="noStrike" kern="1200" cap="none" spc="0" normalizeH="0" baseline="0" noProof="0" dirty="0">
                <a:ln>
                  <a:noFill/>
                </a:ln>
                <a:solidFill>
                  <a:prstClr val="black"/>
                </a:solidFill>
                <a:effectLst/>
                <a:uLnTx/>
                <a:uFillTx/>
                <a:latin typeface="Calibri" panose="020F0502020204030204"/>
                <a:ea typeface="+mn-ea"/>
                <a:cs typeface="+mn-cs"/>
              </a:rPr>
              <a:t>Let us break bread together</a:t>
            </a:r>
          </a:p>
          <a:p>
            <a:pPr marL="0" marR="0" lvl="0" indent="0" algn="ctr" defTabSz="914400" rtl="0" eaLnBrk="1" fontAlgn="auto" latinLnBrk="0" hangingPunct="1">
              <a:lnSpc>
                <a:spcPct val="120000"/>
              </a:lnSpc>
              <a:spcBef>
                <a:spcPts val="0"/>
              </a:spcBef>
              <a:spcAft>
                <a:spcPts val="0"/>
              </a:spcAft>
              <a:buClrTx/>
              <a:buSzTx/>
              <a:buFontTx/>
              <a:buNone/>
              <a:tabLst/>
              <a:defRPr/>
            </a:pPr>
            <a:r>
              <a:rPr kumimoji="0" lang="en-US" sz="4000" b="0" i="0" u="none" strike="noStrike" kern="1200" cap="none" spc="0" normalizeH="0" baseline="0" noProof="0" dirty="0">
                <a:ln>
                  <a:noFill/>
                </a:ln>
                <a:solidFill>
                  <a:prstClr val="black"/>
                </a:solidFill>
                <a:effectLst/>
                <a:uLnTx/>
                <a:uFillTx/>
                <a:latin typeface="Calibri" panose="020F0502020204030204"/>
                <a:ea typeface="+mn-ea"/>
                <a:cs typeface="+mn-cs"/>
              </a:rPr>
              <a:t>On our knees;</a:t>
            </a:r>
          </a:p>
          <a:p>
            <a:pPr marL="0" marR="0" lvl="0" indent="0" algn="ctr" defTabSz="914400" rtl="0" eaLnBrk="1" fontAlgn="auto" latinLnBrk="0" hangingPunct="1">
              <a:lnSpc>
                <a:spcPct val="120000"/>
              </a:lnSpc>
              <a:spcBef>
                <a:spcPts val="0"/>
              </a:spcBef>
              <a:spcAft>
                <a:spcPts val="0"/>
              </a:spcAft>
              <a:buClrTx/>
              <a:buSzTx/>
              <a:buFontTx/>
              <a:buNone/>
              <a:tabLst/>
              <a:defRPr/>
            </a:pPr>
            <a:endParaRPr kumimoji="0" lang="en-US" sz="40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ctr" defTabSz="914400" rtl="0" eaLnBrk="1" fontAlgn="auto" latinLnBrk="0" hangingPunct="1">
              <a:lnSpc>
                <a:spcPct val="120000"/>
              </a:lnSpc>
              <a:spcBef>
                <a:spcPts val="0"/>
              </a:spcBef>
              <a:spcAft>
                <a:spcPts val="0"/>
              </a:spcAft>
              <a:buClrTx/>
              <a:buSzTx/>
              <a:buFontTx/>
              <a:buNone/>
              <a:tabLst/>
              <a:defRPr/>
            </a:pPr>
            <a:r>
              <a:rPr kumimoji="0" lang="en-US" sz="4000" b="0" i="0" u="none" strike="noStrike" kern="1200" cap="none" spc="0" normalizeH="0" baseline="0" noProof="0" dirty="0">
                <a:ln>
                  <a:noFill/>
                </a:ln>
                <a:solidFill>
                  <a:prstClr val="black"/>
                </a:solidFill>
                <a:effectLst/>
                <a:uLnTx/>
                <a:uFillTx/>
                <a:latin typeface="Calibri" panose="020F0502020204030204"/>
                <a:ea typeface="+mn-ea"/>
                <a:cs typeface="+mn-cs"/>
              </a:rPr>
              <a:t>When I fall on my knees,</a:t>
            </a:r>
          </a:p>
          <a:p>
            <a:pPr marL="0" marR="0" lvl="0" indent="0" algn="ctr" defTabSz="914400" rtl="0" eaLnBrk="1" fontAlgn="auto" latinLnBrk="0" hangingPunct="1">
              <a:lnSpc>
                <a:spcPct val="120000"/>
              </a:lnSpc>
              <a:spcBef>
                <a:spcPts val="0"/>
              </a:spcBef>
              <a:spcAft>
                <a:spcPts val="0"/>
              </a:spcAft>
              <a:buClrTx/>
              <a:buSzTx/>
              <a:buFontTx/>
              <a:buNone/>
              <a:tabLst/>
              <a:defRPr/>
            </a:pPr>
            <a:r>
              <a:rPr kumimoji="0" lang="en-US" sz="4000" b="0" i="0" u="none" strike="noStrike" kern="1200" cap="none" spc="0" normalizeH="0" baseline="0" noProof="0" dirty="0">
                <a:ln>
                  <a:noFill/>
                </a:ln>
                <a:solidFill>
                  <a:prstClr val="black"/>
                </a:solidFill>
                <a:effectLst/>
                <a:uLnTx/>
                <a:uFillTx/>
                <a:latin typeface="Calibri" panose="020F0502020204030204"/>
                <a:ea typeface="+mn-ea"/>
                <a:cs typeface="+mn-cs"/>
              </a:rPr>
              <a:t>With my face rising sun,</a:t>
            </a:r>
          </a:p>
          <a:p>
            <a:pPr marL="0" marR="0" lvl="0" indent="0" algn="ctr" defTabSz="914400" rtl="0" eaLnBrk="1" fontAlgn="auto" latinLnBrk="0" hangingPunct="1">
              <a:lnSpc>
                <a:spcPct val="120000"/>
              </a:lnSpc>
              <a:spcBef>
                <a:spcPts val="0"/>
              </a:spcBef>
              <a:spcAft>
                <a:spcPts val="0"/>
              </a:spcAft>
              <a:buClrTx/>
              <a:buSzTx/>
              <a:buFontTx/>
              <a:buNone/>
              <a:tabLst/>
              <a:defRPr/>
            </a:pPr>
            <a:r>
              <a:rPr kumimoji="0" lang="en-US" sz="4000" b="0" i="0" u="none" strike="noStrike" kern="1200" cap="none" spc="0" normalizeH="0" baseline="0" noProof="0" dirty="0">
                <a:ln>
                  <a:noFill/>
                </a:ln>
                <a:solidFill>
                  <a:prstClr val="black"/>
                </a:solidFill>
                <a:effectLst/>
                <a:uLnTx/>
                <a:uFillTx/>
                <a:latin typeface="Calibri" panose="020F0502020204030204"/>
                <a:ea typeface="+mn-ea"/>
                <a:cs typeface="+mn-cs"/>
              </a:rPr>
              <a:t>O Lord, have mercy on me.</a:t>
            </a:r>
          </a:p>
        </p:txBody>
      </p:sp>
    </p:spTree>
    <p:extLst>
      <p:ext uri="{BB962C8B-B14F-4D97-AF65-F5344CB8AC3E}">
        <p14:creationId xmlns:p14="http://schemas.microsoft.com/office/powerpoint/2010/main" val="44257324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C970F47A-8ACF-41AD-8CE1-3AD2D82E393F}"/>
              </a:ext>
            </a:extLst>
          </p:cNvPr>
          <p:cNvSpPr txBox="1"/>
          <p:nvPr/>
        </p:nvSpPr>
        <p:spPr>
          <a:xfrm>
            <a:off x="475129" y="461596"/>
            <a:ext cx="8193741" cy="5952399"/>
          </a:xfrm>
          <a:prstGeom prst="rect">
            <a:avLst/>
          </a:prstGeom>
          <a:noFill/>
        </p:spPr>
        <p:txBody>
          <a:bodyPr wrap="square" rtlCol="0">
            <a:spAutoFit/>
          </a:bodyPr>
          <a:lstStyle/>
          <a:p>
            <a:pPr marL="0" marR="0" lvl="0" indent="0" algn="ctr" defTabSz="914400" rtl="0" eaLnBrk="1" fontAlgn="auto" latinLnBrk="0" hangingPunct="1">
              <a:lnSpc>
                <a:spcPct val="120000"/>
              </a:lnSpc>
              <a:spcBef>
                <a:spcPts val="0"/>
              </a:spcBef>
              <a:spcAft>
                <a:spcPts val="0"/>
              </a:spcAft>
              <a:buClrTx/>
              <a:buSzTx/>
              <a:buFontTx/>
              <a:buNone/>
              <a:tabLst/>
              <a:defRPr/>
            </a:pPr>
            <a:r>
              <a:rPr kumimoji="0" lang="en-US" sz="4000" b="0" i="0" u="none" strike="noStrike" kern="1200" cap="none" spc="0" normalizeH="0" baseline="0" noProof="0" dirty="0">
                <a:ln>
                  <a:noFill/>
                </a:ln>
                <a:solidFill>
                  <a:prstClr val="black"/>
                </a:solidFill>
                <a:effectLst/>
                <a:uLnTx/>
                <a:uFillTx/>
                <a:latin typeface="Calibri" panose="020F0502020204030204"/>
                <a:ea typeface="+mn-ea"/>
                <a:cs typeface="+mn-cs"/>
              </a:rPr>
              <a:t>Let us drink wine together</a:t>
            </a:r>
          </a:p>
          <a:p>
            <a:pPr marL="0" marR="0" lvl="0" indent="0" algn="ctr" defTabSz="914400" rtl="0" eaLnBrk="1" fontAlgn="auto" latinLnBrk="0" hangingPunct="1">
              <a:lnSpc>
                <a:spcPct val="120000"/>
              </a:lnSpc>
              <a:spcBef>
                <a:spcPts val="0"/>
              </a:spcBef>
              <a:spcAft>
                <a:spcPts val="0"/>
              </a:spcAft>
              <a:buClrTx/>
              <a:buSzTx/>
              <a:buFontTx/>
              <a:buNone/>
              <a:tabLst/>
              <a:defRPr/>
            </a:pPr>
            <a:r>
              <a:rPr kumimoji="0" lang="en-US" sz="4000" b="0" i="0" u="none" strike="noStrike" kern="1200" cap="none" spc="0" normalizeH="0" baseline="0" noProof="0" dirty="0">
                <a:ln>
                  <a:noFill/>
                </a:ln>
                <a:solidFill>
                  <a:prstClr val="black"/>
                </a:solidFill>
                <a:effectLst/>
                <a:uLnTx/>
                <a:uFillTx/>
                <a:latin typeface="Calibri" panose="020F0502020204030204"/>
                <a:ea typeface="+mn-ea"/>
                <a:cs typeface="+mn-cs"/>
              </a:rPr>
              <a:t>On our knees;</a:t>
            </a:r>
          </a:p>
          <a:p>
            <a:pPr marL="0" marR="0" lvl="0" indent="0" algn="ctr" defTabSz="914400" rtl="0" eaLnBrk="1" fontAlgn="auto" latinLnBrk="0" hangingPunct="1">
              <a:lnSpc>
                <a:spcPct val="120000"/>
              </a:lnSpc>
              <a:spcBef>
                <a:spcPts val="0"/>
              </a:spcBef>
              <a:spcAft>
                <a:spcPts val="0"/>
              </a:spcAft>
              <a:buClrTx/>
              <a:buSzTx/>
              <a:buFontTx/>
              <a:buNone/>
              <a:tabLst/>
              <a:defRPr/>
            </a:pPr>
            <a:r>
              <a:rPr kumimoji="0" lang="en-US" sz="4000" b="0" i="0" u="none" strike="noStrike" kern="1200" cap="none" spc="0" normalizeH="0" baseline="0" noProof="0" dirty="0">
                <a:ln>
                  <a:noFill/>
                </a:ln>
                <a:solidFill>
                  <a:prstClr val="black"/>
                </a:solidFill>
                <a:effectLst/>
                <a:uLnTx/>
                <a:uFillTx/>
                <a:latin typeface="Calibri" panose="020F0502020204030204"/>
                <a:ea typeface="+mn-ea"/>
                <a:cs typeface="+mn-cs"/>
              </a:rPr>
              <a:t>Let us drink wine together</a:t>
            </a:r>
          </a:p>
          <a:p>
            <a:pPr marL="0" marR="0" lvl="0" indent="0" algn="ctr" defTabSz="914400" rtl="0" eaLnBrk="1" fontAlgn="auto" latinLnBrk="0" hangingPunct="1">
              <a:lnSpc>
                <a:spcPct val="120000"/>
              </a:lnSpc>
              <a:spcBef>
                <a:spcPts val="0"/>
              </a:spcBef>
              <a:spcAft>
                <a:spcPts val="0"/>
              </a:spcAft>
              <a:buClrTx/>
              <a:buSzTx/>
              <a:buFontTx/>
              <a:buNone/>
              <a:tabLst/>
              <a:defRPr/>
            </a:pPr>
            <a:r>
              <a:rPr kumimoji="0" lang="en-US" sz="4000" b="0" i="0" u="none" strike="noStrike" kern="1200" cap="none" spc="0" normalizeH="0" baseline="0" noProof="0" dirty="0">
                <a:ln>
                  <a:noFill/>
                </a:ln>
                <a:solidFill>
                  <a:prstClr val="black"/>
                </a:solidFill>
                <a:effectLst/>
                <a:uLnTx/>
                <a:uFillTx/>
                <a:latin typeface="Calibri" panose="020F0502020204030204"/>
                <a:ea typeface="+mn-ea"/>
                <a:cs typeface="+mn-cs"/>
              </a:rPr>
              <a:t>On our knees;</a:t>
            </a:r>
          </a:p>
          <a:p>
            <a:pPr marL="0" marR="0" lvl="0" indent="0" algn="ctr" defTabSz="914400" rtl="0" eaLnBrk="1" fontAlgn="auto" latinLnBrk="0" hangingPunct="1">
              <a:lnSpc>
                <a:spcPct val="120000"/>
              </a:lnSpc>
              <a:spcBef>
                <a:spcPts val="0"/>
              </a:spcBef>
              <a:spcAft>
                <a:spcPts val="0"/>
              </a:spcAft>
              <a:buClrTx/>
              <a:buSzTx/>
              <a:buFontTx/>
              <a:buNone/>
              <a:tabLst/>
              <a:defRPr/>
            </a:pPr>
            <a:endParaRPr kumimoji="0" lang="en-US" sz="40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ctr" defTabSz="914400" rtl="0" eaLnBrk="1" fontAlgn="auto" latinLnBrk="0" hangingPunct="1">
              <a:lnSpc>
                <a:spcPct val="120000"/>
              </a:lnSpc>
              <a:spcBef>
                <a:spcPts val="0"/>
              </a:spcBef>
              <a:spcAft>
                <a:spcPts val="0"/>
              </a:spcAft>
              <a:buClrTx/>
              <a:buSzTx/>
              <a:buFontTx/>
              <a:buNone/>
              <a:tabLst/>
              <a:defRPr/>
            </a:pPr>
            <a:r>
              <a:rPr kumimoji="0" lang="en-US" sz="4000" b="0" i="0" u="none" strike="noStrike" kern="1200" cap="none" spc="0" normalizeH="0" baseline="0" noProof="0" dirty="0">
                <a:ln>
                  <a:noFill/>
                </a:ln>
                <a:solidFill>
                  <a:prstClr val="black"/>
                </a:solidFill>
                <a:effectLst/>
                <a:uLnTx/>
                <a:uFillTx/>
                <a:latin typeface="Calibri" panose="020F0502020204030204"/>
                <a:ea typeface="+mn-ea"/>
                <a:cs typeface="+mn-cs"/>
              </a:rPr>
              <a:t>When I fall on my knees,</a:t>
            </a:r>
          </a:p>
          <a:p>
            <a:pPr marL="0" marR="0" lvl="0" indent="0" algn="ctr" defTabSz="914400" rtl="0" eaLnBrk="1" fontAlgn="auto" latinLnBrk="0" hangingPunct="1">
              <a:lnSpc>
                <a:spcPct val="120000"/>
              </a:lnSpc>
              <a:spcBef>
                <a:spcPts val="0"/>
              </a:spcBef>
              <a:spcAft>
                <a:spcPts val="0"/>
              </a:spcAft>
              <a:buClrTx/>
              <a:buSzTx/>
              <a:buFontTx/>
              <a:buNone/>
              <a:tabLst/>
              <a:defRPr/>
            </a:pPr>
            <a:r>
              <a:rPr kumimoji="0" lang="en-US" sz="4000" b="0" i="0" u="none" strike="noStrike" kern="1200" cap="none" spc="0" normalizeH="0" baseline="0" noProof="0" dirty="0">
                <a:ln>
                  <a:noFill/>
                </a:ln>
                <a:solidFill>
                  <a:prstClr val="black"/>
                </a:solidFill>
                <a:effectLst/>
                <a:uLnTx/>
                <a:uFillTx/>
                <a:latin typeface="Calibri" panose="020F0502020204030204"/>
                <a:ea typeface="+mn-ea"/>
                <a:cs typeface="+mn-cs"/>
              </a:rPr>
              <a:t>With my face rising sun,</a:t>
            </a:r>
          </a:p>
          <a:p>
            <a:pPr marL="0" marR="0" lvl="0" indent="0" algn="ctr" defTabSz="914400" rtl="0" eaLnBrk="1" fontAlgn="auto" latinLnBrk="0" hangingPunct="1">
              <a:lnSpc>
                <a:spcPct val="120000"/>
              </a:lnSpc>
              <a:spcBef>
                <a:spcPts val="0"/>
              </a:spcBef>
              <a:spcAft>
                <a:spcPts val="0"/>
              </a:spcAft>
              <a:buClrTx/>
              <a:buSzTx/>
              <a:buFontTx/>
              <a:buNone/>
              <a:tabLst/>
              <a:defRPr/>
            </a:pPr>
            <a:r>
              <a:rPr kumimoji="0" lang="en-US" sz="4000" b="0" i="0" u="none" strike="noStrike" kern="1200" cap="none" spc="0" normalizeH="0" baseline="0" noProof="0" dirty="0">
                <a:ln>
                  <a:noFill/>
                </a:ln>
                <a:solidFill>
                  <a:prstClr val="black"/>
                </a:solidFill>
                <a:effectLst/>
                <a:uLnTx/>
                <a:uFillTx/>
                <a:latin typeface="Calibri" panose="020F0502020204030204"/>
                <a:ea typeface="+mn-ea"/>
                <a:cs typeface="+mn-cs"/>
              </a:rPr>
              <a:t>O Lord, have mercy on me.</a:t>
            </a:r>
          </a:p>
        </p:txBody>
      </p:sp>
    </p:spTree>
    <p:extLst>
      <p:ext uri="{BB962C8B-B14F-4D97-AF65-F5344CB8AC3E}">
        <p14:creationId xmlns:p14="http://schemas.microsoft.com/office/powerpoint/2010/main" val="206182822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C970F47A-8ACF-41AD-8CE1-3AD2D82E393F}"/>
              </a:ext>
            </a:extLst>
          </p:cNvPr>
          <p:cNvSpPr txBox="1"/>
          <p:nvPr/>
        </p:nvSpPr>
        <p:spPr>
          <a:xfrm>
            <a:off x="475129" y="461596"/>
            <a:ext cx="8193741" cy="5952399"/>
          </a:xfrm>
          <a:prstGeom prst="rect">
            <a:avLst/>
          </a:prstGeom>
          <a:noFill/>
        </p:spPr>
        <p:txBody>
          <a:bodyPr wrap="square" rtlCol="0">
            <a:spAutoFit/>
          </a:bodyPr>
          <a:lstStyle/>
          <a:p>
            <a:pPr marL="0" marR="0" lvl="0" indent="0" algn="ctr" defTabSz="914400" rtl="0" eaLnBrk="1" fontAlgn="auto" latinLnBrk="0" hangingPunct="1">
              <a:lnSpc>
                <a:spcPct val="120000"/>
              </a:lnSpc>
              <a:spcBef>
                <a:spcPts val="0"/>
              </a:spcBef>
              <a:spcAft>
                <a:spcPts val="0"/>
              </a:spcAft>
              <a:buClrTx/>
              <a:buSzTx/>
              <a:buFontTx/>
              <a:buNone/>
              <a:tabLst/>
              <a:defRPr/>
            </a:pPr>
            <a:r>
              <a:rPr kumimoji="0" lang="en-US" sz="4000" b="0" i="0" u="none" strike="noStrike" kern="1200" cap="none" spc="0" normalizeH="0" baseline="0" noProof="0" dirty="0">
                <a:ln>
                  <a:noFill/>
                </a:ln>
                <a:solidFill>
                  <a:prstClr val="black"/>
                </a:solidFill>
                <a:effectLst/>
                <a:uLnTx/>
                <a:uFillTx/>
                <a:latin typeface="Calibri" panose="020F0502020204030204"/>
                <a:ea typeface="+mn-ea"/>
                <a:cs typeface="+mn-cs"/>
              </a:rPr>
              <a:t>Let us praise God together</a:t>
            </a:r>
          </a:p>
          <a:p>
            <a:pPr marL="0" marR="0" lvl="0" indent="0" algn="ctr" defTabSz="914400" rtl="0" eaLnBrk="1" fontAlgn="auto" latinLnBrk="0" hangingPunct="1">
              <a:lnSpc>
                <a:spcPct val="120000"/>
              </a:lnSpc>
              <a:spcBef>
                <a:spcPts val="0"/>
              </a:spcBef>
              <a:spcAft>
                <a:spcPts val="0"/>
              </a:spcAft>
              <a:buClrTx/>
              <a:buSzTx/>
              <a:buFontTx/>
              <a:buNone/>
              <a:tabLst/>
              <a:defRPr/>
            </a:pPr>
            <a:r>
              <a:rPr kumimoji="0" lang="en-US" sz="4000" b="0" i="0" u="none" strike="noStrike" kern="1200" cap="none" spc="0" normalizeH="0" baseline="0" noProof="0" dirty="0">
                <a:ln>
                  <a:noFill/>
                </a:ln>
                <a:solidFill>
                  <a:prstClr val="black"/>
                </a:solidFill>
                <a:effectLst/>
                <a:uLnTx/>
                <a:uFillTx/>
                <a:latin typeface="Calibri" panose="020F0502020204030204"/>
                <a:ea typeface="+mn-ea"/>
                <a:cs typeface="+mn-cs"/>
              </a:rPr>
              <a:t>On our knees;</a:t>
            </a:r>
          </a:p>
          <a:p>
            <a:pPr marL="0" marR="0" lvl="0" indent="0" algn="ctr" defTabSz="914400" rtl="0" eaLnBrk="1" fontAlgn="auto" latinLnBrk="0" hangingPunct="1">
              <a:lnSpc>
                <a:spcPct val="120000"/>
              </a:lnSpc>
              <a:spcBef>
                <a:spcPts val="0"/>
              </a:spcBef>
              <a:spcAft>
                <a:spcPts val="0"/>
              </a:spcAft>
              <a:buClrTx/>
              <a:buSzTx/>
              <a:buFontTx/>
              <a:buNone/>
              <a:tabLst/>
              <a:defRPr/>
            </a:pPr>
            <a:r>
              <a:rPr kumimoji="0" lang="en-US" sz="4000" b="0" i="0" u="none" strike="noStrike" kern="1200" cap="none" spc="0" normalizeH="0" baseline="0" noProof="0" dirty="0">
                <a:ln>
                  <a:noFill/>
                </a:ln>
                <a:solidFill>
                  <a:prstClr val="black"/>
                </a:solidFill>
                <a:effectLst/>
                <a:uLnTx/>
                <a:uFillTx/>
                <a:latin typeface="Calibri" panose="020F0502020204030204"/>
                <a:ea typeface="+mn-ea"/>
                <a:cs typeface="+mn-cs"/>
              </a:rPr>
              <a:t>Let us praise God together</a:t>
            </a:r>
          </a:p>
          <a:p>
            <a:pPr marL="0" marR="0" lvl="0" indent="0" algn="ctr" defTabSz="914400" rtl="0" eaLnBrk="1" fontAlgn="auto" latinLnBrk="0" hangingPunct="1">
              <a:lnSpc>
                <a:spcPct val="120000"/>
              </a:lnSpc>
              <a:spcBef>
                <a:spcPts val="0"/>
              </a:spcBef>
              <a:spcAft>
                <a:spcPts val="0"/>
              </a:spcAft>
              <a:buClrTx/>
              <a:buSzTx/>
              <a:buFontTx/>
              <a:buNone/>
              <a:tabLst/>
              <a:defRPr/>
            </a:pPr>
            <a:r>
              <a:rPr kumimoji="0" lang="en-US" sz="4000" b="0" i="0" u="none" strike="noStrike" kern="1200" cap="none" spc="0" normalizeH="0" baseline="0" noProof="0" dirty="0">
                <a:ln>
                  <a:noFill/>
                </a:ln>
                <a:solidFill>
                  <a:prstClr val="black"/>
                </a:solidFill>
                <a:effectLst/>
                <a:uLnTx/>
                <a:uFillTx/>
                <a:latin typeface="Calibri" panose="020F0502020204030204"/>
                <a:ea typeface="+mn-ea"/>
                <a:cs typeface="+mn-cs"/>
              </a:rPr>
              <a:t>On our knees;</a:t>
            </a:r>
          </a:p>
          <a:p>
            <a:pPr marL="0" marR="0" lvl="0" indent="0" algn="ctr" defTabSz="914400" rtl="0" eaLnBrk="1" fontAlgn="auto" latinLnBrk="0" hangingPunct="1">
              <a:lnSpc>
                <a:spcPct val="120000"/>
              </a:lnSpc>
              <a:spcBef>
                <a:spcPts val="0"/>
              </a:spcBef>
              <a:spcAft>
                <a:spcPts val="0"/>
              </a:spcAft>
              <a:buClrTx/>
              <a:buSzTx/>
              <a:buFontTx/>
              <a:buNone/>
              <a:tabLst/>
              <a:defRPr/>
            </a:pPr>
            <a:endParaRPr kumimoji="0" lang="en-US" sz="40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ctr" defTabSz="914400" rtl="0" eaLnBrk="1" fontAlgn="auto" latinLnBrk="0" hangingPunct="1">
              <a:lnSpc>
                <a:spcPct val="120000"/>
              </a:lnSpc>
              <a:spcBef>
                <a:spcPts val="0"/>
              </a:spcBef>
              <a:spcAft>
                <a:spcPts val="0"/>
              </a:spcAft>
              <a:buClrTx/>
              <a:buSzTx/>
              <a:buFontTx/>
              <a:buNone/>
              <a:tabLst/>
              <a:defRPr/>
            </a:pPr>
            <a:r>
              <a:rPr kumimoji="0" lang="en-US" sz="4000" b="0" i="0" u="none" strike="noStrike" kern="1200" cap="none" spc="0" normalizeH="0" baseline="0" noProof="0" dirty="0">
                <a:ln>
                  <a:noFill/>
                </a:ln>
                <a:solidFill>
                  <a:prstClr val="black"/>
                </a:solidFill>
                <a:effectLst/>
                <a:uLnTx/>
                <a:uFillTx/>
                <a:latin typeface="Calibri" panose="020F0502020204030204"/>
                <a:ea typeface="+mn-ea"/>
                <a:cs typeface="+mn-cs"/>
              </a:rPr>
              <a:t>When I fall on my knees,</a:t>
            </a:r>
          </a:p>
          <a:p>
            <a:pPr marL="0" marR="0" lvl="0" indent="0" algn="ctr" defTabSz="914400" rtl="0" eaLnBrk="1" fontAlgn="auto" latinLnBrk="0" hangingPunct="1">
              <a:lnSpc>
                <a:spcPct val="120000"/>
              </a:lnSpc>
              <a:spcBef>
                <a:spcPts val="0"/>
              </a:spcBef>
              <a:spcAft>
                <a:spcPts val="0"/>
              </a:spcAft>
              <a:buClrTx/>
              <a:buSzTx/>
              <a:buFontTx/>
              <a:buNone/>
              <a:tabLst/>
              <a:defRPr/>
            </a:pPr>
            <a:r>
              <a:rPr kumimoji="0" lang="en-US" sz="4000" b="0" i="0" u="none" strike="noStrike" kern="1200" cap="none" spc="0" normalizeH="0" baseline="0" noProof="0" dirty="0">
                <a:ln>
                  <a:noFill/>
                </a:ln>
                <a:solidFill>
                  <a:prstClr val="black"/>
                </a:solidFill>
                <a:effectLst/>
                <a:uLnTx/>
                <a:uFillTx/>
                <a:latin typeface="Calibri" panose="020F0502020204030204"/>
                <a:ea typeface="+mn-ea"/>
                <a:cs typeface="+mn-cs"/>
              </a:rPr>
              <a:t>With my face rising sun,</a:t>
            </a:r>
          </a:p>
          <a:p>
            <a:pPr marL="0" marR="0" lvl="0" indent="0" algn="ctr" defTabSz="914400" rtl="0" eaLnBrk="1" fontAlgn="auto" latinLnBrk="0" hangingPunct="1">
              <a:lnSpc>
                <a:spcPct val="120000"/>
              </a:lnSpc>
              <a:spcBef>
                <a:spcPts val="0"/>
              </a:spcBef>
              <a:spcAft>
                <a:spcPts val="0"/>
              </a:spcAft>
              <a:buClrTx/>
              <a:buSzTx/>
              <a:buFontTx/>
              <a:buNone/>
              <a:tabLst/>
              <a:defRPr/>
            </a:pPr>
            <a:r>
              <a:rPr kumimoji="0" lang="en-US" sz="4000" b="0" i="0" u="none" strike="noStrike" kern="1200" cap="none" spc="0" normalizeH="0" baseline="0" noProof="0" dirty="0">
                <a:ln>
                  <a:noFill/>
                </a:ln>
                <a:solidFill>
                  <a:prstClr val="black"/>
                </a:solidFill>
                <a:effectLst/>
                <a:uLnTx/>
                <a:uFillTx/>
                <a:latin typeface="Calibri" panose="020F0502020204030204"/>
                <a:ea typeface="+mn-ea"/>
                <a:cs typeface="+mn-cs"/>
              </a:rPr>
              <a:t>O Lord, have mercy on me.</a:t>
            </a:r>
          </a:p>
        </p:txBody>
      </p:sp>
    </p:spTree>
    <p:extLst>
      <p:ext uri="{BB962C8B-B14F-4D97-AF65-F5344CB8AC3E}">
        <p14:creationId xmlns:p14="http://schemas.microsoft.com/office/powerpoint/2010/main" val="98725733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7086600" y="6248400"/>
            <a:ext cx="1874231" cy="461665"/>
          </a:xfrm>
          <a:prstGeom prst="rect">
            <a:avLst/>
          </a:prstGeom>
          <a:noFill/>
        </p:spPr>
        <p:txBody>
          <a:bodyPr wrap="none" rtlCol="0">
            <a:spAutoFit/>
          </a:bodyPr>
          <a:lstStyle/>
          <a:p>
            <a:r>
              <a:rPr lang="en-US" sz="2400" b="1" dirty="0"/>
              <a:t>CCLI# 245077</a:t>
            </a:r>
          </a:p>
        </p:txBody>
      </p:sp>
      <p:sp>
        <p:nvSpPr>
          <p:cNvPr id="7" name="TextBox 6">
            <a:extLst>
              <a:ext uri="{FF2B5EF4-FFF2-40B4-BE49-F238E27FC236}">
                <a16:creationId xmlns:a16="http://schemas.microsoft.com/office/drawing/2014/main" id="{BF0B265E-3338-4DAC-BF6D-7D7AE7F12A51}"/>
              </a:ext>
            </a:extLst>
          </p:cNvPr>
          <p:cNvSpPr txBox="1"/>
          <p:nvPr/>
        </p:nvSpPr>
        <p:spPr>
          <a:xfrm>
            <a:off x="990600" y="1900371"/>
            <a:ext cx="7162800" cy="2308324"/>
          </a:xfrm>
          <a:prstGeom prst="rect">
            <a:avLst/>
          </a:prstGeom>
          <a:noFill/>
        </p:spPr>
        <p:txBody>
          <a:bodyPr wrap="square" rtlCol="0">
            <a:spAutoFit/>
          </a:bodyPr>
          <a:lstStyle/>
          <a:p>
            <a:pPr algn="ctr"/>
            <a:r>
              <a:rPr lang="en-US" sz="7200" b="1" dirty="0"/>
              <a:t>Just As I AM, Without One Plea</a:t>
            </a:r>
          </a:p>
        </p:txBody>
      </p:sp>
      <p:pic>
        <p:nvPicPr>
          <p:cNvPr id="10" name="Picture 9">
            <a:extLst>
              <a:ext uri="{FF2B5EF4-FFF2-40B4-BE49-F238E27FC236}">
                <a16:creationId xmlns:a16="http://schemas.microsoft.com/office/drawing/2014/main" id="{E3900771-1D9E-4147-979D-A3647E6E7F00}"/>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6861980"/>
          </a:xfrm>
          <a:prstGeom prst="rect">
            <a:avLst/>
          </a:prstGeom>
        </p:spPr>
      </p:pic>
      <p:sp>
        <p:nvSpPr>
          <p:cNvPr id="11" name="TextBox 10">
            <a:extLst>
              <a:ext uri="{FF2B5EF4-FFF2-40B4-BE49-F238E27FC236}">
                <a16:creationId xmlns:a16="http://schemas.microsoft.com/office/drawing/2014/main" id="{10380180-20EA-46EA-85CE-3454D8C51D65}"/>
              </a:ext>
            </a:extLst>
          </p:cNvPr>
          <p:cNvSpPr txBox="1"/>
          <p:nvPr/>
        </p:nvSpPr>
        <p:spPr>
          <a:xfrm>
            <a:off x="3886201" y="609600"/>
            <a:ext cx="4846030" cy="1446550"/>
          </a:xfrm>
          <a:prstGeom prst="rect">
            <a:avLst/>
          </a:prstGeom>
          <a:noFill/>
        </p:spPr>
        <p:txBody>
          <a:bodyPr wrap="square" rtlCol="0">
            <a:spAutoFit/>
          </a:bodyPr>
          <a:lstStyle/>
          <a:p>
            <a:pPr algn="ctr"/>
            <a:r>
              <a:rPr lang="en-US" sz="4400" dirty="0">
                <a:solidFill>
                  <a:schemeClr val="bg1"/>
                </a:solidFill>
              </a:rPr>
              <a:t>THE SACRAMENT OF THE LORD’S SUPPER</a:t>
            </a:r>
          </a:p>
        </p:txBody>
      </p:sp>
    </p:spTree>
    <p:extLst>
      <p:ext uri="{BB962C8B-B14F-4D97-AF65-F5344CB8AC3E}">
        <p14:creationId xmlns:p14="http://schemas.microsoft.com/office/powerpoint/2010/main" val="207831140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5E1DDB8C-AD9C-435C-9D94-60365105F33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7999"/>
          </a:xfrm>
          <a:prstGeom prst="rect">
            <a:avLst/>
          </a:prstGeom>
        </p:spPr>
      </p:pic>
      <p:sp>
        <p:nvSpPr>
          <p:cNvPr id="3" name="TextBox 2"/>
          <p:cNvSpPr txBox="1"/>
          <p:nvPr/>
        </p:nvSpPr>
        <p:spPr>
          <a:xfrm>
            <a:off x="4038600" y="5410200"/>
            <a:ext cx="5105400" cy="707886"/>
          </a:xfrm>
          <a:prstGeom prst="rect">
            <a:avLst/>
          </a:prstGeom>
          <a:noFill/>
        </p:spPr>
        <p:txBody>
          <a:bodyPr wrap="square" rtlCol="0">
            <a:spAutoFit/>
          </a:bodyPr>
          <a:lstStyle/>
          <a:p>
            <a:r>
              <a:rPr lang="en-US" sz="4000" dirty="0">
                <a:solidFill>
                  <a:srgbClr val="2D0F07"/>
                </a:solidFill>
                <a:latin typeface="Arial Black" panose="020B0A04020102020204" pitchFamily="34" charset="0"/>
              </a:rPr>
              <a:t>Jesus’ Prediction</a:t>
            </a:r>
          </a:p>
        </p:txBody>
      </p:sp>
      <p:sp>
        <p:nvSpPr>
          <p:cNvPr id="5" name="TextBox 4"/>
          <p:cNvSpPr txBox="1"/>
          <p:nvPr/>
        </p:nvSpPr>
        <p:spPr>
          <a:xfrm>
            <a:off x="5670029" y="6093952"/>
            <a:ext cx="3505200" cy="584775"/>
          </a:xfrm>
          <a:prstGeom prst="rect">
            <a:avLst/>
          </a:prstGeom>
          <a:noFill/>
        </p:spPr>
        <p:txBody>
          <a:bodyPr wrap="square" rtlCol="0">
            <a:spAutoFit/>
          </a:bodyPr>
          <a:lstStyle/>
          <a:p>
            <a:r>
              <a:rPr lang="en-US" sz="3200" dirty="0">
                <a:solidFill>
                  <a:srgbClr val="2D0F07"/>
                </a:solidFill>
                <a:latin typeface="Arial Black" panose="020B0A04020102020204" pitchFamily="34" charset="0"/>
              </a:rPr>
              <a:t>Mark 14:26-31</a:t>
            </a:r>
          </a:p>
        </p:txBody>
      </p:sp>
    </p:spTree>
    <p:extLst>
      <p:ext uri="{BB962C8B-B14F-4D97-AF65-F5344CB8AC3E}">
        <p14:creationId xmlns:p14="http://schemas.microsoft.com/office/powerpoint/2010/main" val="66601670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5" name="TextBox 4">
            <a:extLst>
              <a:ext uri="{FF2B5EF4-FFF2-40B4-BE49-F238E27FC236}">
                <a16:creationId xmlns:a16="http://schemas.microsoft.com/office/drawing/2014/main" id="{C2652A14-33DB-4B8B-B47E-5D0C72193663}"/>
              </a:ext>
            </a:extLst>
          </p:cNvPr>
          <p:cNvSpPr txBox="1"/>
          <p:nvPr/>
        </p:nvSpPr>
        <p:spPr>
          <a:xfrm>
            <a:off x="0" y="1143000"/>
            <a:ext cx="9144000" cy="4339650"/>
          </a:xfrm>
          <a:prstGeom prst="rect">
            <a:avLst/>
          </a:prstGeom>
          <a:noFill/>
          <a:effectLst>
            <a:innerShdw blurRad="63500" dist="50800" dir="2700000">
              <a:prstClr val="black">
                <a:alpha val="50000"/>
              </a:prstClr>
            </a:innerShdw>
          </a:effectLst>
        </p:spPr>
        <p:txBody>
          <a:bodyPr wrap="square" rtlCol="0">
            <a:spAutoFit/>
          </a:bodyPr>
          <a:lstStyle/>
          <a:p>
            <a:pPr algn="ctr"/>
            <a:r>
              <a:rPr lang="en-US" sz="13800" b="1" dirty="0">
                <a:ln w="12700">
                  <a:solidFill>
                    <a:schemeClr val="tx1"/>
                  </a:solidFill>
                </a:ln>
                <a:solidFill>
                  <a:schemeClr val="bg1"/>
                </a:solidFill>
                <a:effectLst>
                  <a:outerShdw blurRad="50800" dist="38100" dir="10800000" algn="r" rotWithShape="0">
                    <a:prstClr val="black">
                      <a:alpha val="40000"/>
                    </a:prstClr>
                  </a:outerShdw>
                </a:effectLst>
                <a:latin typeface="Adobe Fangsong Std R" panose="02020400000000000000" pitchFamily="18" charset="-128"/>
                <a:ea typeface="Adobe Fangsong Std R" panose="02020400000000000000" pitchFamily="18" charset="-128"/>
              </a:rPr>
              <a:t>CALL TO </a:t>
            </a:r>
          </a:p>
          <a:p>
            <a:pPr algn="ctr"/>
            <a:r>
              <a:rPr lang="en-US" sz="13800" b="1" dirty="0">
                <a:ln w="12700">
                  <a:solidFill>
                    <a:schemeClr val="tx1"/>
                  </a:solidFill>
                </a:ln>
                <a:solidFill>
                  <a:schemeClr val="bg1"/>
                </a:solidFill>
                <a:effectLst>
                  <a:outerShdw blurRad="50800" dist="38100" dir="10800000" algn="r" rotWithShape="0">
                    <a:prstClr val="black">
                      <a:alpha val="40000"/>
                    </a:prstClr>
                  </a:outerShdw>
                </a:effectLst>
                <a:latin typeface="Adobe Fangsong Std R" panose="02020400000000000000" pitchFamily="18" charset="-128"/>
                <a:ea typeface="Adobe Fangsong Std R" panose="02020400000000000000" pitchFamily="18" charset="-128"/>
              </a:rPr>
              <a:t>WORSHIP</a:t>
            </a:r>
          </a:p>
        </p:txBody>
      </p:sp>
    </p:spTree>
    <p:extLst>
      <p:ext uri="{BB962C8B-B14F-4D97-AF65-F5344CB8AC3E}">
        <p14:creationId xmlns:p14="http://schemas.microsoft.com/office/powerpoint/2010/main" val="278519641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52400" y="103287"/>
            <a:ext cx="8839200" cy="6555641"/>
          </a:xfrm>
          <a:prstGeom prst="rect">
            <a:avLst/>
          </a:prstGeom>
        </p:spPr>
        <p:txBody>
          <a:bodyPr wrap="square">
            <a:spAutoFit/>
          </a:bodyPr>
          <a:lstStyle/>
          <a:p>
            <a:pPr algn="ctr"/>
            <a:r>
              <a:rPr lang="en-US" sz="2800" baseline="50000" dirty="0"/>
              <a:t>26</a:t>
            </a:r>
            <a:r>
              <a:rPr lang="en-US" sz="3500" dirty="0"/>
              <a:t> When they had sung a hymn, they went out to the Mount of Olives. </a:t>
            </a:r>
            <a:r>
              <a:rPr lang="en-US" sz="2800" baseline="50000" dirty="0"/>
              <a:t>27</a:t>
            </a:r>
            <a:r>
              <a:rPr lang="en-US" sz="3500" dirty="0"/>
              <a:t> “You will all fall away,” Jesus told them, “for it is written: “‘I will strike the shepherd, and the sheep will be scattered.’ </a:t>
            </a:r>
            <a:r>
              <a:rPr lang="en-US" sz="2800" baseline="50000" dirty="0"/>
              <a:t>28</a:t>
            </a:r>
            <a:r>
              <a:rPr lang="en-US" sz="3500" dirty="0"/>
              <a:t> But after I have risen, I will go ahead of you into Galilee.” </a:t>
            </a:r>
            <a:r>
              <a:rPr lang="en-US" sz="2800" baseline="50000" dirty="0"/>
              <a:t>29</a:t>
            </a:r>
            <a:r>
              <a:rPr lang="en-US" sz="3500" dirty="0"/>
              <a:t> Peter declared, “Even if all fall away, I will not.” </a:t>
            </a:r>
            <a:r>
              <a:rPr lang="en-US" sz="2800" baseline="50000" dirty="0"/>
              <a:t>30</a:t>
            </a:r>
            <a:r>
              <a:rPr lang="en-US" sz="3500" dirty="0"/>
              <a:t> “Truly I tell you,” Jesus answered, “today—yes, tonight—before the rooster crows twice you yourself will disown me three times.” </a:t>
            </a:r>
            <a:r>
              <a:rPr lang="en-US" sz="2800" baseline="50000" dirty="0"/>
              <a:t>31</a:t>
            </a:r>
            <a:r>
              <a:rPr lang="en-US" sz="3500" dirty="0"/>
              <a:t> But Peter insisted emphatically, “Even if I have to die with you, I will never disown you.” And all the others said the same.</a:t>
            </a:r>
          </a:p>
        </p:txBody>
      </p:sp>
    </p:spTree>
    <p:extLst>
      <p:ext uri="{BB962C8B-B14F-4D97-AF65-F5344CB8AC3E}">
        <p14:creationId xmlns:p14="http://schemas.microsoft.com/office/powerpoint/2010/main" val="267016874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B585BBEC-CA95-48D7-A770-6C43A077E459}"/>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972344"/>
            <a:ext cx="9144000" cy="4113982"/>
          </a:xfrm>
          <a:prstGeom prst="rect">
            <a:avLst/>
          </a:prstGeom>
        </p:spPr>
      </p:pic>
      <p:sp>
        <p:nvSpPr>
          <p:cNvPr id="6" name="TextBox 5">
            <a:extLst>
              <a:ext uri="{FF2B5EF4-FFF2-40B4-BE49-F238E27FC236}">
                <a16:creationId xmlns:a16="http://schemas.microsoft.com/office/drawing/2014/main" id="{12A2334F-2745-488E-B04D-20E399A5EB4F}"/>
              </a:ext>
            </a:extLst>
          </p:cNvPr>
          <p:cNvSpPr txBox="1"/>
          <p:nvPr/>
        </p:nvSpPr>
        <p:spPr>
          <a:xfrm>
            <a:off x="0" y="5477470"/>
            <a:ext cx="9144000" cy="923330"/>
          </a:xfrm>
          <a:prstGeom prst="rect">
            <a:avLst/>
          </a:prstGeom>
          <a:noFill/>
        </p:spPr>
        <p:txBody>
          <a:bodyPr wrap="square" rtlCol="0">
            <a:spAutoFit/>
          </a:bodyPr>
          <a:lstStyle/>
          <a:p>
            <a:pPr algn="ctr"/>
            <a:r>
              <a:rPr lang="en-US" sz="5400" b="1" dirty="0"/>
              <a:t>Tears Slowly Fall</a:t>
            </a:r>
          </a:p>
        </p:txBody>
      </p:sp>
    </p:spTree>
    <p:extLst>
      <p:ext uri="{BB962C8B-B14F-4D97-AF65-F5344CB8AC3E}">
        <p14:creationId xmlns:p14="http://schemas.microsoft.com/office/powerpoint/2010/main" val="392676621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485" y="-34978"/>
            <a:ext cx="9166485" cy="6892978"/>
          </a:xfrm>
          <a:prstGeom prst="rect">
            <a:avLst/>
          </a:prstGeom>
        </p:spPr>
      </p:pic>
      <p:sp>
        <p:nvSpPr>
          <p:cNvPr id="3" name="TextBox 2"/>
          <p:cNvSpPr txBox="1"/>
          <p:nvPr/>
        </p:nvSpPr>
        <p:spPr>
          <a:xfrm>
            <a:off x="228600" y="3550967"/>
            <a:ext cx="8686800" cy="1938992"/>
          </a:xfrm>
          <a:prstGeom prst="rect">
            <a:avLst/>
          </a:prstGeom>
          <a:solidFill>
            <a:schemeClr val="bg1"/>
          </a:solidFill>
          <a:effectLst>
            <a:softEdge rad="127000"/>
          </a:effectLst>
        </p:spPr>
        <p:txBody>
          <a:bodyPr wrap="square" rtlCol="0">
            <a:spAutoFit/>
          </a:bodyPr>
          <a:lstStyle/>
          <a:p>
            <a:pPr algn="ctr"/>
            <a:r>
              <a:rPr lang="en-US" sz="6000" dirty="0">
                <a:latin typeface="Arial Black" panose="020B0A04020102020204" pitchFamily="34" charset="0"/>
              </a:rPr>
              <a:t>The Garden, Betrayal and Arrest</a:t>
            </a:r>
          </a:p>
        </p:txBody>
      </p:sp>
      <p:sp>
        <p:nvSpPr>
          <p:cNvPr id="4" name="TextBox 3"/>
          <p:cNvSpPr txBox="1"/>
          <p:nvPr/>
        </p:nvSpPr>
        <p:spPr>
          <a:xfrm>
            <a:off x="2819400" y="5589204"/>
            <a:ext cx="3505200" cy="584775"/>
          </a:xfrm>
          <a:prstGeom prst="rect">
            <a:avLst/>
          </a:prstGeom>
          <a:noFill/>
        </p:spPr>
        <p:txBody>
          <a:bodyPr wrap="square" rtlCol="0">
            <a:spAutoFit/>
          </a:bodyPr>
          <a:lstStyle/>
          <a:p>
            <a:r>
              <a:rPr lang="en-US" sz="3200" dirty="0">
                <a:solidFill>
                  <a:schemeClr val="bg1"/>
                </a:solidFill>
                <a:latin typeface="Arial Black" panose="020B0A04020102020204" pitchFamily="34" charset="0"/>
              </a:rPr>
              <a:t>Mark 14:32-42</a:t>
            </a:r>
          </a:p>
        </p:txBody>
      </p:sp>
    </p:spTree>
    <p:extLst>
      <p:ext uri="{BB962C8B-B14F-4D97-AF65-F5344CB8AC3E}">
        <p14:creationId xmlns:p14="http://schemas.microsoft.com/office/powerpoint/2010/main" val="225709357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76200" y="76200"/>
            <a:ext cx="8915400" cy="6740307"/>
          </a:xfrm>
          <a:prstGeom prst="rect">
            <a:avLst/>
          </a:prstGeom>
        </p:spPr>
        <p:txBody>
          <a:bodyPr wrap="square">
            <a:spAutoFit/>
          </a:bodyPr>
          <a:lstStyle/>
          <a:p>
            <a:pPr algn="ctr"/>
            <a:r>
              <a:rPr lang="en-US" sz="2800" baseline="50000" dirty="0"/>
              <a:t>32</a:t>
            </a:r>
            <a:r>
              <a:rPr lang="en-US" sz="3600" dirty="0"/>
              <a:t> They went to a place called Gethsemane, and Jesus said to his disciples, “Sit here while I pray.” </a:t>
            </a:r>
            <a:r>
              <a:rPr lang="en-US" sz="2800" baseline="50000" dirty="0"/>
              <a:t>33</a:t>
            </a:r>
            <a:r>
              <a:rPr lang="en-US" sz="3600" dirty="0"/>
              <a:t> He took Peter, James and John along with him, and he began to be deeply distressed and troubled. </a:t>
            </a:r>
            <a:r>
              <a:rPr lang="en-US" sz="2800" baseline="50000" dirty="0"/>
              <a:t>34</a:t>
            </a:r>
            <a:r>
              <a:rPr lang="en-US" sz="3600" dirty="0"/>
              <a:t> “My soul is overwhelmed with sorrow to the point of death,” he said to them. “Stay here and keep watch.” </a:t>
            </a:r>
            <a:r>
              <a:rPr lang="en-US" sz="2800" baseline="50000" dirty="0"/>
              <a:t>35</a:t>
            </a:r>
            <a:r>
              <a:rPr lang="en-US" sz="3600" dirty="0"/>
              <a:t> Going a little farther, he fell to the ground and prayed that if possible the hour might pass from him. </a:t>
            </a:r>
            <a:r>
              <a:rPr lang="en-US" sz="2800" baseline="50000" dirty="0"/>
              <a:t>36</a:t>
            </a:r>
            <a:r>
              <a:rPr lang="en-US" sz="3600" dirty="0"/>
              <a:t> “Abba, Father,” he said, “everything is possible for you. Take this cup from me. Yet not what I will, but what you will.”</a:t>
            </a:r>
          </a:p>
        </p:txBody>
      </p:sp>
    </p:spTree>
    <p:extLst>
      <p:ext uri="{BB962C8B-B14F-4D97-AF65-F5344CB8AC3E}">
        <p14:creationId xmlns:p14="http://schemas.microsoft.com/office/powerpoint/2010/main" val="100271691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76200" y="76200"/>
            <a:ext cx="8915400" cy="6494085"/>
          </a:xfrm>
          <a:prstGeom prst="rect">
            <a:avLst/>
          </a:prstGeom>
        </p:spPr>
        <p:txBody>
          <a:bodyPr wrap="square">
            <a:spAutoFit/>
          </a:bodyPr>
          <a:lstStyle/>
          <a:p>
            <a:pPr algn="ctr"/>
            <a:r>
              <a:rPr lang="en-US" sz="2400" baseline="50000" dirty="0"/>
              <a:t>37</a:t>
            </a:r>
            <a:r>
              <a:rPr lang="en-US" sz="3200" dirty="0"/>
              <a:t> Then he returned to his disciples and found them sleeping. “Simon,” he said to Peter, “are you asleep? Couldn’t you keep watch for one hour? </a:t>
            </a:r>
            <a:r>
              <a:rPr lang="en-US" sz="2400" baseline="50000" dirty="0"/>
              <a:t>38</a:t>
            </a:r>
            <a:r>
              <a:rPr lang="en-US" sz="3200" dirty="0"/>
              <a:t> Watch and pray so that you will not fall into temptation.  The spirit is willing, but the flesh is weak.” </a:t>
            </a:r>
            <a:r>
              <a:rPr lang="en-US" sz="2400" baseline="50000" dirty="0"/>
              <a:t>39</a:t>
            </a:r>
            <a:r>
              <a:rPr lang="en-US" sz="3200" dirty="0"/>
              <a:t> Once more he went away and prayed the same thing. </a:t>
            </a:r>
            <a:r>
              <a:rPr lang="en-US" sz="2400" baseline="50000" dirty="0"/>
              <a:t>40</a:t>
            </a:r>
            <a:r>
              <a:rPr lang="en-US" sz="3200" dirty="0"/>
              <a:t> When he came back, he again found them sleeping, because their eyes were heavy.  They did not know what to say to him. </a:t>
            </a:r>
            <a:r>
              <a:rPr lang="en-US" sz="2400" baseline="50000" dirty="0"/>
              <a:t>41</a:t>
            </a:r>
            <a:r>
              <a:rPr lang="en-US" sz="3200" dirty="0"/>
              <a:t> Returning the third time, he said to them, “Are you still sleeping and resting? Enough! The hour has come. Look, the Son of Man is delivered into the hands of sinners. </a:t>
            </a:r>
            <a:r>
              <a:rPr lang="en-US" sz="2400" baseline="50000" dirty="0"/>
              <a:t>42</a:t>
            </a:r>
            <a:r>
              <a:rPr lang="en-US" sz="3200" dirty="0"/>
              <a:t> Rise! Let us go! Here comes my betrayer!”</a:t>
            </a:r>
          </a:p>
        </p:txBody>
      </p:sp>
    </p:spTree>
    <p:extLst>
      <p:ext uri="{BB962C8B-B14F-4D97-AF65-F5344CB8AC3E}">
        <p14:creationId xmlns:p14="http://schemas.microsoft.com/office/powerpoint/2010/main" val="105037666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857250"/>
            <a:ext cx="9144000" cy="5143500"/>
          </a:xfrm>
          <a:prstGeom prst="rect">
            <a:avLst/>
          </a:prstGeom>
        </p:spPr>
      </p:pic>
      <p:sp>
        <p:nvSpPr>
          <p:cNvPr id="6" name="Rectangle 5">
            <a:extLst>
              <a:ext uri="{FF2B5EF4-FFF2-40B4-BE49-F238E27FC236}">
                <a16:creationId xmlns:a16="http://schemas.microsoft.com/office/drawing/2014/main" id="{42BB25B8-9EA7-4C93-A189-A9A598DA177C}"/>
              </a:ext>
            </a:extLst>
          </p:cNvPr>
          <p:cNvSpPr/>
          <p:nvPr/>
        </p:nvSpPr>
        <p:spPr>
          <a:xfrm>
            <a:off x="7226458" y="6335264"/>
            <a:ext cx="1718740" cy="369332"/>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w="19050">
                  <a:noFill/>
                </a:ln>
                <a:solidFill>
                  <a:srgbClr val="FFFFFF"/>
                </a:solidFill>
                <a:effectLst/>
                <a:uLnTx/>
                <a:uFillTx/>
                <a:latin typeface="Gill Sans MT" panose="020B0502020104020203"/>
                <a:ea typeface="+mn-ea"/>
                <a:cs typeface="+mn-cs"/>
              </a:rPr>
              <a:t>CCLI# 245077</a:t>
            </a:r>
          </a:p>
        </p:txBody>
      </p:sp>
      <p:sp>
        <p:nvSpPr>
          <p:cNvPr id="8" name="Rectangle 7">
            <a:extLst>
              <a:ext uri="{FF2B5EF4-FFF2-40B4-BE49-F238E27FC236}">
                <a16:creationId xmlns:a16="http://schemas.microsoft.com/office/drawing/2014/main" id="{C656F434-A70D-4AAF-BF70-6FE89C91AEB3}"/>
              </a:ext>
            </a:extLst>
          </p:cNvPr>
          <p:cNvSpPr/>
          <p:nvPr/>
        </p:nvSpPr>
        <p:spPr>
          <a:xfrm>
            <a:off x="3092268" y="5292864"/>
            <a:ext cx="2959465" cy="707886"/>
          </a:xfrm>
          <a:prstGeom prst="rect">
            <a:avLst/>
          </a:prstGeom>
        </p:spPr>
        <p:txBody>
          <a:bodyPr wrap="non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w="22225">
                  <a:noFill/>
                </a:ln>
                <a:solidFill>
                  <a:srgbClr val="FFFFFF"/>
                </a:solidFill>
                <a:effectLst/>
                <a:uLnTx/>
                <a:uFillTx/>
                <a:latin typeface="Gill Sans MT" panose="020B0502020104020203"/>
                <a:ea typeface="+mn-ea"/>
                <a:cs typeface="+mn-cs"/>
              </a:rPr>
              <a:t>Hymn #283</a:t>
            </a:r>
          </a:p>
        </p:txBody>
      </p:sp>
    </p:spTree>
    <p:extLst>
      <p:ext uri="{BB962C8B-B14F-4D97-AF65-F5344CB8AC3E}">
        <p14:creationId xmlns:p14="http://schemas.microsoft.com/office/powerpoint/2010/main" val="383402586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C970F47A-8ACF-41AD-8CE1-3AD2D82E393F}"/>
              </a:ext>
            </a:extLst>
          </p:cNvPr>
          <p:cNvSpPr txBox="1"/>
          <p:nvPr/>
        </p:nvSpPr>
        <p:spPr>
          <a:xfrm>
            <a:off x="389965" y="381000"/>
            <a:ext cx="8364070" cy="5939318"/>
          </a:xfrm>
          <a:prstGeom prst="rect">
            <a:avLst/>
          </a:prstGeom>
          <a:noFill/>
        </p:spPr>
        <p:txBody>
          <a:bodyPr wrap="square" rtlCol="0">
            <a:spAutoFit/>
          </a:bodyPr>
          <a:lstStyle/>
          <a:p>
            <a:pPr marL="0" marR="0" lvl="0" indent="0" algn="ctr" defTabSz="914400" rtl="0" eaLnBrk="1" fontAlgn="auto" latinLnBrk="0" hangingPunct="1">
              <a:lnSpc>
                <a:spcPct val="120000"/>
              </a:lnSpc>
              <a:spcBef>
                <a:spcPts val="0"/>
              </a:spcBef>
              <a:spcAft>
                <a:spcPts val="0"/>
              </a:spcAft>
              <a:buClrTx/>
              <a:buSzTx/>
              <a:buFontTx/>
              <a:buNone/>
              <a:tabLst/>
              <a:defRPr/>
            </a:pPr>
            <a:r>
              <a:rPr kumimoji="0" lang="en-US" sz="4000" b="0" i="0" u="none" strike="noStrike" kern="1200" cap="none" spc="0" normalizeH="0" baseline="0" noProof="0" dirty="0">
                <a:ln>
                  <a:noFill/>
                </a:ln>
                <a:solidFill>
                  <a:prstClr val="black"/>
                </a:solidFill>
                <a:effectLst/>
                <a:uLnTx/>
                <a:uFillTx/>
                <a:latin typeface="Gill Sans MT" panose="020B0502020104020203"/>
                <a:ea typeface="+mn-ea"/>
                <a:cs typeface="+mn-cs"/>
              </a:rPr>
              <a:t>What wondrous love is this,</a:t>
            </a:r>
          </a:p>
          <a:p>
            <a:pPr marL="0" marR="0" lvl="0" indent="0" algn="ctr" defTabSz="914400" rtl="0" eaLnBrk="1" fontAlgn="auto" latinLnBrk="0" hangingPunct="1">
              <a:lnSpc>
                <a:spcPct val="120000"/>
              </a:lnSpc>
              <a:spcBef>
                <a:spcPts val="0"/>
              </a:spcBef>
              <a:spcAft>
                <a:spcPts val="0"/>
              </a:spcAft>
              <a:buClrTx/>
              <a:buSzTx/>
              <a:buFontTx/>
              <a:buNone/>
              <a:tabLst/>
              <a:defRPr/>
            </a:pPr>
            <a:r>
              <a:rPr kumimoji="0" lang="en-US" sz="4000" b="0" i="0" u="none" strike="noStrike" kern="1200" cap="none" spc="0" normalizeH="0" baseline="0" noProof="0" dirty="0">
                <a:ln>
                  <a:noFill/>
                </a:ln>
                <a:solidFill>
                  <a:prstClr val="black"/>
                </a:solidFill>
                <a:effectLst/>
                <a:uLnTx/>
                <a:uFillTx/>
                <a:latin typeface="Gill Sans MT" panose="020B0502020104020203"/>
                <a:ea typeface="+mn-ea"/>
                <a:cs typeface="+mn-cs"/>
              </a:rPr>
              <a:t>O my soul, O my soul,</a:t>
            </a:r>
          </a:p>
          <a:p>
            <a:pPr marL="0" marR="0" lvl="0" indent="0" algn="ctr" defTabSz="914400" rtl="0" eaLnBrk="1" fontAlgn="auto" latinLnBrk="0" hangingPunct="1">
              <a:lnSpc>
                <a:spcPct val="120000"/>
              </a:lnSpc>
              <a:spcBef>
                <a:spcPts val="0"/>
              </a:spcBef>
              <a:spcAft>
                <a:spcPts val="0"/>
              </a:spcAft>
              <a:buClrTx/>
              <a:buSzTx/>
              <a:buFontTx/>
              <a:buNone/>
              <a:tabLst/>
              <a:defRPr/>
            </a:pPr>
            <a:r>
              <a:rPr kumimoji="0" lang="en-US" sz="4000" b="0" i="0" u="none" strike="noStrike" kern="1200" cap="none" spc="0" normalizeH="0" baseline="0" noProof="0" dirty="0">
                <a:ln>
                  <a:noFill/>
                </a:ln>
                <a:solidFill>
                  <a:prstClr val="black"/>
                </a:solidFill>
                <a:effectLst/>
                <a:uLnTx/>
                <a:uFillTx/>
                <a:latin typeface="Gill Sans MT" panose="020B0502020104020203"/>
                <a:ea typeface="+mn-ea"/>
                <a:cs typeface="+mn-cs"/>
              </a:rPr>
              <a:t>What wondrous love is this, O my soul!</a:t>
            </a:r>
          </a:p>
          <a:p>
            <a:pPr marL="0" marR="0" lvl="0" indent="0" algn="ctr" defTabSz="914400" rtl="0" eaLnBrk="1" fontAlgn="auto" latinLnBrk="0" hangingPunct="1">
              <a:lnSpc>
                <a:spcPct val="120000"/>
              </a:lnSpc>
              <a:spcBef>
                <a:spcPts val="0"/>
              </a:spcBef>
              <a:spcAft>
                <a:spcPts val="0"/>
              </a:spcAft>
              <a:buClrTx/>
              <a:buSzTx/>
              <a:buFontTx/>
              <a:buNone/>
              <a:tabLst/>
              <a:defRPr/>
            </a:pPr>
            <a:r>
              <a:rPr kumimoji="0" lang="en-US" sz="4000" b="0" i="0" u="none" strike="noStrike" kern="1200" cap="none" spc="0" normalizeH="0" baseline="0" noProof="0" dirty="0">
                <a:ln>
                  <a:noFill/>
                </a:ln>
                <a:solidFill>
                  <a:prstClr val="black"/>
                </a:solidFill>
                <a:effectLst/>
                <a:uLnTx/>
                <a:uFillTx/>
                <a:latin typeface="Gill Sans MT" panose="020B0502020104020203"/>
                <a:ea typeface="+mn-ea"/>
                <a:cs typeface="+mn-cs"/>
              </a:rPr>
              <a:t>What wondrous love is this </a:t>
            </a:r>
          </a:p>
          <a:p>
            <a:pPr marL="0" marR="0" lvl="0" indent="0" algn="ctr" defTabSz="914400" rtl="0" eaLnBrk="1" fontAlgn="auto" latinLnBrk="0" hangingPunct="1">
              <a:lnSpc>
                <a:spcPct val="120000"/>
              </a:lnSpc>
              <a:spcBef>
                <a:spcPts val="0"/>
              </a:spcBef>
              <a:spcAft>
                <a:spcPts val="0"/>
              </a:spcAft>
              <a:buClrTx/>
              <a:buSzTx/>
              <a:buFontTx/>
              <a:buNone/>
              <a:tabLst/>
              <a:defRPr/>
            </a:pPr>
            <a:r>
              <a:rPr kumimoji="0" lang="en-US" sz="4000" b="0" i="0" u="none" strike="noStrike" kern="1200" cap="none" spc="0" normalizeH="0" baseline="0" noProof="0" dirty="0">
                <a:ln>
                  <a:noFill/>
                </a:ln>
                <a:solidFill>
                  <a:prstClr val="black"/>
                </a:solidFill>
                <a:effectLst/>
                <a:uLnTx/>
                <a:uFillTx/>
                <a:latin typeface="Gill Sans MT" panose="020B0502020104020203"/>
                <a:ea typeface="+mn-ea"/>
                <a:cs typeface="+mn-cs"/>
              </a:rPr>
              <a:t>that caused the Lord of bliss</a:t>
            </a:r>
          </a:p>
          <a:p>
            <a:pPr marL="0" marR="0" lvl="0" indent="0" algn="ctr" defTabSz="914400" rtl="0" eaLnBrk="1" fontAlgn="auto" latinLnBrk="0" hangingPunct="1">
              <a:lnSpc>
                <a:spcPct val="120000"/>
              </a:lnSpc>
              <a:spcBef>
                <a:spcPts val="0"/>
              </a:spcBef>
              <a:spcAft>
                <a:spcPts val="0"/>
              </a:spcAft>
              <a:buClrTx/>
              <a:buSzTx/>
              <a:buFontTx/>
              <a:buNone/>
              <a:tabLst/>
              <a:defRPr/>
            </a:pPr>
            <a:r>
              <a:rPr kumimoji="0" lang="en-US" sz="4000" b="0" i="0" u="none" strike="noStrike" kern="1200" cap="none" spc="0" normalizeH="0" baseline="0" noProof="0" dirty="0">
                <a:ln>
                  <a:noFill/>
                </a:ln>
                <a:solidFill>
                  <a:prstClr val="black"/>
                </a:solidFill>
                <a:effectLst/>
                <a:uLnTx/>
                <a:uFillTx/>
                <a:latin typeface="Gill Sans MT" panose="020B0502020104020203"/>
                <a:ea typeface="+mn-ea"/>
                <a:cs typeface="+mn-cs"/>
              </a:rPr>
              <a:t>To bear the dreadful curse for my soul,</a:t>
            </a:r>
          </a:p>
          <a:p>
            <a:pPr marL="0" marR="0" lvl="0" indent="0" algn="ctr" defTabSz="914400" rtl="0" eaLnBrk="1" fontAlgn="auto" latinLnBrk="0" hangingPunct="1">
              <a:lnSpc>
                <a:spcPct val="120000"/>
              </a:lnSpc>
              <a:spcBef>
                <a:spcPts val="0"/>
              </a:spcBef>
              <a:spcAft>
                <a:spcPts val="0"/>
              </a:spcAft>
              <a:buClrTx/>
              <a:buSzTx/>
              <a:buFontTx/>
              <a:buNone/>
              <a:tabLst/>
              <a:defRPr/>
            </a:pPr>
            <a:r>
              <a:rPr kumimoji="0" lang="en-US" sz="4000" b="0" i="0" u="none" strike="noStrike" kern="1200" cap="none" spc="0" normalizeH="0" baseline="0" noProof="0" dirty="0">
                <a:ln>
                  <a:noFill/>
                </a:ln>
                <a:solidFill>
                  <a:prstClr val="black"/>
                </a:solidFill>
                <a:effectLst/>
                <a:uLnTx/>
                <a:uFillTx/>
                <a:latin typeface="Gill Sans MT" panose="020B0502020104020203"/>
                <a:ea typeface="+mn-ea"/>
                <a:cs typeface="+mn-cs"/>
              </a:rPr>
              <a:t>For my soul,  To bear the dreadful curse for my soul!</a:t>
            </a:r>
          </a:p>
        </p:txBody>
      </p:sp>
    </p:spTree>
    <p:extLst>
      <p:ext uri="{BB962C8B-B14F-4D97-AF65-F5344CB8AC3E}">
        <p14:creationId xmlns:p14="http://schemas.microsoft.com/office/powerpoint/2010/main" val="1673240565"/>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C970F47A-8ACF-41AD-8CE1-3AD2D82E393F}"/>
              </a:ext>
            </a:extLst>
          </p:cNvPr>
          <p:cNvSpPr txBox="1"/>
          <p:nvPr/>
        </p:nvSpPr>
        <p:spPr>
          <a:xfrm>
            <a:off x="246523" y="78219"/>
            <a:ext cx="8668871" cy="6691062"/>
          </a:xfrm>
          <a:prstGeom prst="rect">
            <a:avLst/>
          </a:prstGeom>
          <a:noFill/>
        </p:spPr>
        <p:txBody>
          <a:bodyPr wrap="square" rtlCol="0">
            <a:spAutoFit/>
          </a:bodyPr>
          <a:lstStyle/>
          <a:p>
            <a:pPr marL="0" marR="0" lvl="0" indent="0" algn="ctr" defTabSz="914400" rtl="0" eaLnBrk="1" fontAlgn="auto" latinLnBrk="0" hangingPunct="1">
              <a:lnSpc>
                <a:spcPct val="120000"/>
              </a:lnSpc>
              <a:spcBef>
                <a:spcPts val="0"/>
              </a:spcBef>
              <a:spcAft>
                <a:spcPts val="0"/>
              </a:spcAft>
              <a:buClrTx/>
              <a:buSzTx/>
              <a:buFontTx/>
              <a:buNone/>
              <a:tabLst/>
              <a:defRPr/>
            </a:pPr>
            <a:r>
              <a:rPr kumimoji="0" lang="en-US" sz="4000" b="0" i="0" u="none" strike="noStrike" kern="1200" cap="none" spc="0" normalizeH="0" baseline="0" noProof="0" dirty="0">
                <a:ln>
                  <a:noFill/>
                </a:ln>
                <a:solidFill>
                  <a:prstClr val="black"/>
                </a:solidFill>
                <a:effectLst/>
                <a:uLnTx/>
                <a:uFillTx/>
                <a:latin typeface="Gill Sans MT" panose="020B0502020104020203"/>
                <a:ea typeface="+mn-ea"/>
                <a:cs typeface="+mn-cs"/>
              </a:rPr>
              <a:t>To God and to the Lamb</a:t>
            </a:r>
          </a:p>
          <a:p>
            <a:pPr marL="0" marR="0" lvl="0" indent="0" algn="ctr" defTabSz="914400" rtl="0" eaLnBrk="1" fontAlgn="auto" latinLnBrk="0" hangingPunct="1">
              <a:lnSpc>
                <a:spcPct val="120000"/>
              </a:lnSpc>
              <a:spcBef>
                <a:spcPts val="0"/>
              </a:spcBef>
              <a:spcAft>
                <a:spcPts val="0"/>
              </a:spcAft>
              <a:buClrTx/>
              <a:buSzTx/>
              <a:buFontTx/>
              <a:buNone/>
              <a:tabLst/>
              <a:defRPr/>
            </a:pPr>
            <a:r>
              <a:rPr kumimoji="0" lang="en-US" sz="4000" b="0" i="0" u="none" strike="noStrike" kern="1200" cap="none" spc="0" normalizeH="0" baseline="0" noProof="0" dirty="0">
                <a:ln>
                  <a:noFill/>
                </a:ln>
                <a:solidFill>
                  <a:prstClr val="black"/>
                </a:solidFill>
                <a:effectLst/>
                <a:uLnTx/>
                <a:uFillTx/>
                <a:latin typeface="Gill Sans MT" panose="020B0502020104020203"/>
                <a:ea typeface="+mn-ea"/>
                <a:cs typeface="+mn-cs"/>
              </a:rPr>
              <a:t>I will sing, I will sing,</a:t>
            </a:r>
          </a:p>
          <a:p>
            <a:pPr marL="0" marR="0" lvl="0" indent="0" algn="ctr" defTabSz="914400" rtl="0" eaLnBrk="1" fontAlgn="auto" latinLnBrk="0" hangingPunct="1">
              <a:lnSpc>
                <a:spcPct val="120000"/>
              </a:lnSpc>
              <a:spcBef>
                <a:spcPts val="0"/>
              </a:spcBef>
              <a:spcAft>
                <a:spcPts val="0"/>
              </a:spcAft>
              <a:buClrTx/>
              <a:buSzTx/>
              <a:buFontTx/>
              <a:buNone/>
              <a:tabLst/>
              <a:defRPr/>
            </a:pPr>
            <a:r>
              <a:rPr kumimoji="0" lang="en-US" sz="4000" b="0" i="0" u="none" strike="noStrike" kern="1200" cap="none" spc="0" normalizeH="0" baseline="0" noProof="0" dirty="0">
                <a:ln>
                  <a:noFill/>
                </a:ln>
                <a:solidFill>
                  <a:prstClr val="black"/>
                </a:solidFill>
                <a:effectLst/>
                <a:uLnTx/>
                <a:uFillTx/>
                <a:latin typeface="Gill Sans MT" panose="020B0502020104020203"/>
                <a:ea typeface="+mn-ea"/>
                <a:cs typeface="+mn-cs"/>
              </a:rPr>
              <a:t>To God and to the Lamb</a:t>
            </a:r>
          </a:p>
          <a:p>
            <a:pPr marL="0" marR="0" lvl="0" indent="0" algn="ctr" defTabSz="914400" rtl="0" eaLnBrk="1" fontAlgn="auto" latinLnBrk="0" hangingPunct="1">
              <a:lnSpc>
                <a:spcPct val="120000"/>
              </a:lnSpc>
              <a:spcBef>
                <a:spcPts val="0"/>
              </a:spcBef>
              <a:spcAft>
                <a:spcPts val="0"/>
              </a:spcAft>
              <a:buClrTx/>
              <a:buSzTx/>
              <a:buFontTx/>
              <a:buNone/>
              <a:tabLst/>
              <a:defRPr/>
            </a:pPr>
            <a:r>
              <a:rPr kumimoji="0" lang="en-US" sz="4000" b="0" i="0" u="none" strike="noStrike" kern="1200" cap="none" spc="0" normalizeH="0" baseline="0" noProof="0" dirty="0">
                <a:ln>
                  <a:noFill/>
                </a:ln>
                <a:solidFill>
                  <a:prstClr val="black"/>
                </a:solidFill>
                <a:effectLst/>
                <a:uLnTx/>
                <a:uFillTx/>
                <a:latin typeface="Gill Sans MT" panose="020B0502020104020203"/>
                <a:ea typeface="+mn-ea"/>
                <a:cs typeface="+mn-cs"/>
              </a:rPr>
              <a:t>I will sing;</a:t>
            </a:r>
          </a:p>
          <a:p>
            <a:pPr marL="0" marR="0" lvl="0" indent="0" algn="ctr" defTabSz="914400" rtl="0" eaLnBrk="1" fontAlgn="auto" latinLnBrk="0" hangingPunct="1">
              <a:lnSpc>
                <a:spcPct val="120000"/>
              </a:lnSpc>
              <a:spcBef>
                <a:spcPts val="0"/>
              </a:spcBef>
              <a:spcAft>
                <a:spcPts val="0"/>
              </a:spcAft>
              <a:buClrTx/>
              <a:buSzTx/>
              <a:buFontTx/>
              <a:buNone/>
              <a:tabLst/>
              <a:defRPr/>
            </a:pPr>
            <a:r>
              <a:rPr kumimoji="0" lang="en-US" sz="4000" b="0" i="0" u="none" strike="noStrike" kern="1200" cap="none" spc="0" normalizeH="0" baseline="0" noProof="0" dirty="0">
                <a:ln>
                  <a:noFill/>
                </a:ln>
                <a:solidFill>
                  <a:prstClr val="black"/>
                </a:solidFill>
                <a:effectLst/>
                <a:uLnTx/>
                <a:uFillTx/>
                <a:latin typeface="Gill Sans MT" panose="020B0502020104020203"/>
                <a:ea typeface="+mn-ea"/>
                <a:cs typeface="+mn-cs"/>
              </a:rPr>
              <a:t>To God and to the Lamb, </a:t>
            </a:r>
          </a:p>
          <a:p>
            <a:pPr marL="0" marR="0" lvl="0" indent="0" algn="ctr" defTabSz="914400" rtl="0" eaLnBrk="1" fontAlgn="auto" latinLnBrk="0" hangingPunct="1">
              <a:lnSpc>
                <a:spcPct val="120000"/>
              </a:lnSpc>
              <a:spcBef>
                <a:spcPts val="0"/>
              </a:spcBef>
              <a:spcAft>
                <a:spcPts val="0"/>
              </a:spcAft>
              <a:buClrTx/>
              <a:buSzTx/>
              <a:buFontTx/>
              <a:buNone/>
              <a:tabLst/>
              <a:defRPr/>
            </a:pPr>
            <a:r>
              <a:rPr kumimoji="0" lang="en-US" sz="4000" b="0" i="0" u="none" strike="noStrike" kern="1200" cap="none" spc="0" normalizeH="0" baseline="0" noProof="0" dirty="0">
                <a:ln>
                  <a:noFill/>
                </a:ln>
                <a:solidFill>
                  <a:prstClr val="black"/>
                </a:solidFill>
                <a:effectLst/>
                <a:uLnTx/>
                <a:uFillTx/>
                <a:latin typeface="Gill Sans MT" panose="020B0502020104020203"/>
                <a:ea typeface="+mn-ea"/>
                <a:cs typeface="+mn-cs"/>
              </a:rPr>
              <a:t>Who is the great “I Am,”</a:t>
            </a:r>
          </a:p>
          <a:p>
            <a:pPr marL="0" marR="0" lvl="0" indent="0" algn="ctr" defTabSz="914400" rtl="0" eaLnBrk="1" fontAlgn="auto" latinLnBrk="0" hangingPunct="1">
              <a:lnSpc>
                <a:spcPct val="120000"/>
              </a:lnSpc>
              <a:spcBef>
                <a:spcPts val="0"/>
              </a:spcBef>
              <a:spcAft>
                <a:spcPts val="0"/>
              </a:spcAft>
              <a:buClrTx/>
              <a:buSzTx/>
              <a:buFontTx/>
              <a:buNone/>
              <a:tabLst/>
              <a:defRPr/>
            </a:pPr>
            <a:r>
              <a:rPr kumimoji="0" lang="en-US" sz="4000" b="0" i="0" u="none" strike="noStrike" kern="1200" cap="none" spc="0" normalizeH="0" baseline="0" noProof="0" dirty="0">
                <a:ln>
                  <a:noFill/>
                </a:ln>
                <a:solidFill>
                  <a:prstClr val="black"/>
                </a:solidFill>
                <a:effectLst/>
                <a:uLnTx/>
                <a:uFillTx/>
                <a:latin typeface="Gill Sans MT" panose="020B0502020104020203"/>
                <a:ea typeface="+mn-ea"/>
                <a:cs typeface="+mn-cs"/>
              </a:rPr>
              <a:t>While millions join the theme,</a:t>
            </a:r>
          </a:p>
          <a:p>
            <a:pPr marL="0" marR="0" lvl="0" indent="0" algn="ctr" defTabSz="914400" rtl="0" eaLnBrk="1" fontAlgn="auto" latinLnBrk="0" hangingPunct="1">
              <a:lnSpc>
                <a:spcPct val="120000"/>
              </a:lnSpc>
              <a:spcBef>
                <a:spcPts val="0"/>
              </a:spcBef>
              <a:spcAft>
                <a:spcPts val="0"/>
              </a:spcAft>
              <a:buClrTx/>
              <a:buSzTx/>
              <a:buFontTx/>
              <a:buNone/>
              <a:tabLst/>
              <a:defRPr/>
            </a:pPr>
            <a:r>
              <a:rPr kumimoji="0" lang="en-US" sz="4000" b="0" i="0" u="none" strike="noStrike" kern="1200" cap="none" spc="0" normalizeH="0" baseline="0" noProof="0" dirty="0">
                <a:ln>
                  <a:noFill/>
                </a:ln>
                <a:solidFill>
                  <a:prstClr val="black"/>
                </a:solidFill>
                <a:effectLst/>
                <a:uLnTx/>
                <a:uFillTx/>
                <a:latin typeface="Gill Sans MT" panose="020B0502020104020203"/>
                <a:ea typeface="+mn-ea"/>
                <a:cs typeface="+mn-cs"/>
              </a:rPr>
              <a:t>I will sing, I will sing,</a:t>
            </a:r>
          </a:p>
          <a:p>
            <a:pPr marL="0" marR="0" lvl="0" indent="0" algn="ctr" defTabSz="914400" rtl="0" eaLnBrk="1" fontAlgn="auto" latinLnBrk="0" hangingPunct="1">
              <a:lnSpc>
                <a:spcPct val="120000"/>
              </a:lnSpc>
              <a:spcBef>
                <a:spcPts val="0"/>
              </a:spcBef>
              <a:spcAft>
                <a:spcPts val="0"/>
              </a:spcAft>
              <a:buClrTx/>
              <a:buSzTx/>
              <a:buFontTx/>
              <a:buNone/>
              <a:tabLst/>
              <a:defRPr/>
            </a:pPr>
            <a:r>
              <a:rPr kumimoji="0" lang="en-US" sz="4000" b="0" i="0" u="none" strike="noStrike" kern="1200" cap="none" spc="0" normalizeH="0" baseline="0" noProof="0" dirty="0">
                <a:ln>
                  <a:noFill/>
                </a:ln>
                <a:solidFill>
                  <a:prstClr val="black"/>
                </a:solidFill>
                <a:effectLst/>
                <a:uLnTx/>
                <a:uFillTx/>
                <a:latin typeface="Gill Sans MT" panose="020B0502020104020203"/>
                <a:ea typeface="+mn-ea"/>
                <a:cs typeface="+mn-cs"/>
              </a:rPr>
              <a:t>While millions join the theme, I will sing!</a:t>
            </a:r>
          </a:p>
        </p:txBody>
      </p:sp>
    </p:spTree>
    <p:extLst>
      <p:ext uri="{BB962C8B-B14F-4D97-AF65-F5344CB8AC3E}">
        <p14:creationId xmlns:p14="http://schemas.microsoft.com/office/powerpoint/2010/main" val="1987907154"/>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C970F47A-8ACF-41AD-8CE1-3AD2D82E393F}"/>
              </a:ext>
            </a:extLst>
          </p:cNvPr>
          <p:cNvSpPr txBox="1"/>
          <p:nvPr/>
        </p:nvSpPr>
        <p:spPr>
          <a:xfrm>
            <a:off x="475129" y="78198"/>
            <a:ext cx="8193741" cy="6691062"/>
          </a:xfrm>
          <a:prstGeom prst="rect">
            <a:avLst/>
          </a:prstGeom>
          <a:noFill/>
        </p:spPr>
        <p:txBody>
          <a:bodyPr wrap="square" rtlCol="0">
            <a:spAutoFit/>
          </a:bodyPr>
          <a:lstStyle/>
          <a:p>
            <a:pPr marL="0" marR="0" lvl="0" indent="0" algn="ctr" defTabSz="914400" rtl="0" eaLnBrk="1" fontAlgn="auto" latinLnBrk="0" hangingPunct="1">
              <a:lnSpc>
                <a:spcPct val="120000"/>
              </a:lnSpc>
              <a:spcBef>
                <a:spcPts val="0"/>
              </a:spcBef>
              <a:spcAft>
                <a:spcPts val="0"/>
              </a:spcAft>
              <a:buClrTx/>
              <a:buSzTx/>
              <a:buFontTx/>
              <a:buNone/>
              <a:tabLst/>
              <a:defRPr/>
            </a:pPr>
            <a:r>
              <a:rPr kumimoji="0" lang="en-US" sz="4000" b="0" i="0" u="none" strike="noStrike" kern="1200" cap="none" spc="0" normalizeH="0" baseline="0" noProof="0" dirty="0">
                <a:ln>
                  <a:noFill/>
                </a:ln>
                <a:solidFill>
                  <a:prstClr val="black"/>
                </a:solidFill>
                <a:effectLst/>
                <a:uLnTx/>
                <a:uFillTx/>
                <a:latin typeface="Gill Sans MT" panose="020B0502020104020203"/>
                <a:ea typeface="+mn-ea"/>
                <a:cs typeface="+mn-cs"/>
              </a:rPr>
              <a:t>And when from death I’m free,</a:t>
            </a:r>
          </a:p>
          <a:p>
            <a:pPr marL="0" marR="0" lvl="0" indent="0" algn="ctr" defTabSz="914400" rtl="0" eaLnBrk="1" fontAlgn="auto" latinLnBrk="0" hangingPunct="1">
              <a:lnSpc>
                <a:spcPct val="120000"/>
              </a:lnSpc>
              <a:spcBef>
                <a:spcPts val="0"/>
              </a:spcBef>
              <a:spcAft>
                <a:spcPts val="0"/>
              </a:spcAft>
              <a:buClrTx/>
              <a:buSzTx/>
              <a:buFontTx/>
              <a:buNone/>
              <a:tabLst/>
              <a:defRPr/>
            </a:pPr>
            <a:r>
              <a:rPr kumimoji="0" lang="en-US" sz="4000" b="0" i="0" u="none" strike="noStrike" kern="1200" cap="none" spc="0" normalizeH="0" baseline="0" noProof="0" dirty="0">
                <a:ln>
                  <a:noFill/>
                </a:ln>
                <a:solidFill>
                  <a:prstClr val="black"/>
                </a:solidFill>
                <a:effectLst/>
                <a:uLnTx/>
                <a:uFillTx/>
                <a:latin typeface="Gill Sans MT" panose="020B0502020104020203"/>
                <a:ea typeface="+mn-ea"/>
                <a:cs typeface="+mn-cs"/>
              </a:rPr>
              <a:t>I’ll sing on, I’ll sing on,</a:t>
            </a:r>
          </a:p>
          <a:p>
            <a:pPr marL="0" marR="0" lvl="0" indent="0" algn="ctr" defTabSz="914400" rtl="0" eaLnBrk="1" fontAlgn="auto" latinLnBrk="0" hangingPunct="1">
              <a:lnSpc>
                <a:spcPct val="120000"/>
              </a:lnSpc>
              <a:spcBef>
                <a:spcPts val="0"/>
              </a:spcBef>
              <a:spcAft>
                <a:spcPts val="0"/>
              </a:spcAft>
              <a:buClrTx/>
              <a:buSzTx/>
              <a:buFontTx/>
              <a:buNone/>
              <a:tabLst/>
              <a:defRPr/>
            </a:pPr>
            <a:r>
              <a:rPr kumimoji="0" lang="en-US" sz="4000" b="0" i="0" u="none" strike="noStrike" kern="1200" cap="none" spc="0" normalizeH="0" baseline="0" noProof="0" dirty="0">
                <a:ln>
                  <a:noFill/>
                </a:ln>
                <a:solidFill>
                  <a:prstClr val="black"/>
                </a:solidFill>
                <a:effectLst/>
                <a:uLnTx/>
                <a:uFillTx/>
                <a:latin typeface="Gill Sans MT" panose="020B0502020104020203"/>
                <a:ea typeface="+mn-ea"/>
                <a:cs typeface="+mn-cs"/>
              </a:rPr>
              <a:t>And when from death I’m free,</a:t>
            </a:r>
          </a:p>
          <a:p>
            <a:pPr marL="0" marR="0" lvl="0" indent="0" algn="ctr" defTabSz="914400" rtl="0" eaLnBrk="1" fontAlgn="auto" latinLnBrk="0" hangingPunct="1">
              <a:lnSpc>
                <a:spcPct val="120000"/>
              </a:lnSpc>
              <a:spcBef>
                <a:spcPts val="0"/>
              </a:spcBef>
              <a:spcAft>
                <a:spcPts val="0"/>
              </a:spcAft>
              <a:buClrTx/>
              <a:buSzTx/>
              <a:buFontTx/>
              <a:buNone/>
              <a:tabLst/>
              <a:defRPr/>
            </a:pPr>
            <a:r>
              <a:rPr kumimoji="0" lang="en-US" sz="4000" b="0" i="0" u="none" strike="noStrike" kern="1200" cap="none" spc="0" normalizeH="0" baseline="0" noProof="0" dirty="0">
                <a:ln>
                  <a:noFill/>
                </a:ln>
                <a:solidFill>
                  <a:prstClr val="black"/>
                </a:solidFill>
                <a:effectLst/>
                <a:uLnTx/>
                <a:uFillTx/>
                <a:latin typeface="Gill Sans MT" panose="020B0502020104020203"/>
                <a:ea typeface="+mn-ea"/>
                <a:cs typeface="+mn-cs"/>
              </a:rPr>
              <a:t>I’ll sing on;</a:t>
            </a:r>
          </a:p>
          <a:p>
            <a:pPr marL="0" marR="0" lvl="0" indent="0" algn="ctr" defTabSz="914400" rtl="0" eaLnBrk="1" fontAlgn="auto" latinLnBrk="0" hangingPunct="1">
              <a:lnSpc>
                <a:spcPct val="120000"/>
              </a:lnSpc>
              <a:spcBef>
                <a:spcPts val="0"/>
              </a:spcBef>
              <a:spcAft>
                <a:spcPts val="0"/>
              </a:spcAft>
              <a:buClrTx/>
              <a:buSzTx/>
              <a:buFontTx/>
              <a:buNone/>
              <a:tabLst/>
              <a:defRPr/>
            </a:pPr>
            <a:r>
              <a:rPr kumimoji="0" lang="en-US" sz="4000" b="0" i="0" u="none" strike="noStrike" kern="1200" cap="none" spc="0" normalizeH="0" baseline="0" noProof="0" dirty="0">
                <a:ln>
                  <a:noFill/>
                </a:ln>
                <a:solidFill>
                  <a:prstClr val="black"/>
                </a:solidFill>
                <a:effectLst/>
                <a:uLnTx/>
                <a:uFillTx/>
                <a:latin typeface="Gill Sans MT" panose="020B0502020104020203"/>
                <a:ea typeface="+mn-ea"/>
                <a:cs typeface="+mn-cs"/>
              </a:rPr>
              <a:t>And when from death I’m free, </a:t>
            </a:r>
          </a:p>
          <a:p>
            <a:pPr marL="0" marR="0" lvl="0" indent="0" algn="ctr" defTabSz="914400" rtl="0" eaLnBrk="1" fontAlgn="auto" latinLnBrk="0" hangingPunct="1">
              <a:lnSpc>
                <a:spcPct val="120000"/>
              </a:lnSpc>
              <a:spcBef>
                <a:spcPts val="0"/>
              </a:spcBef>
              <a:spcAft>
                <a:spcPts val="0"/>
              </a:spcAft>
              <a:buClrTx/>
              <a:buSzTx/>
              <a:buFontTx/>
              <a:buNone/>
              <a:tabLst/>
              <a:defRPr/>
            </a:pPr>
            <a:r>
              <a:rPr kumimoji="0" lang="en-US" sz="4000" b="0" i="0" u="none" strike="noStrike" kern="1200" cap="none" spc="0" normalizeH="0" baseline="0" noProof="0" dirty="0">
                <a:ln>
                  <a:noFill/>
                </a:ln>
                <a:solidFill>
                  <a:prstClr val="black"/>
                </a:solidFill>
                <a:effectLst/>
                <a:uLnTx/>
                <a:uFillTx/>
                <a:latin typeface="Gill Sans MT" panose="020B0502020104020203"/>
                <a:ea typeface="+mn-ea"/>
                <a:cs typeface="+mn-cs"/>
              </a:rPr>
              <a:t>I’ll sing and joyful be,</a:t>
            </a:r>
          </a:p>
          <a:p>
            <a:pPr marL="0" marR="0" lvl="0" indent="0" algn="ctr" defTabSz="914400" rtl="0" eaLnBrk="1" fontAlgn="auto" latinLnBrk="0" hangingPunct="1">
              <a:lnSpc>
                <a:spcPct val="120000"/>
              </a:lnSpc>
              <a:spcBef>
                <a:spcPts val="0"/>
              </a:spcBef>
              <a:spcAft>
                <a:spcPts val="0"/>
              </a:spcAft>
              <a:buClrTx/>
              <a:buSzTx/>
              <a:buFontTx/>
              <a:buNone/>
              <a:tabLst/>
              <a:defRPr/>
            </a:pPr>
            <a:r>
              <a:rPr kumimoji="0" lang="en-US" sz="4000" b="0" i="0" u="none" strike="noStrike" kern="1200" cap="none" spc="0" normalizeH="0" baseline="0" noProof="0" dirty="0">
                <a:ln>
                  <a:noFill/>
                </a:ln>
                <a:solidFill>
                  <a:prstClr val="black"/>
                </a:solidFill>
                <a:effectLst/>
                <a:uLnTx/>
                <a:uFillTx/>
                <a:latin typeface="Gill Sans MT" panose="020B0502020104020203"/>
                <a:ea typeface="+mn-ea"/>
                <a:cs typeface="+mn-cs"/>
              </a:rPr>
              <a:t>And through eternity I’ll sing on,</a:t>
            </a:r>
          </a:p>
          <a:p>
            <a:pPr marL="0" marR="0" lvl="0" indent="0" algn="ctr" defTabSz="914400" rtl="0" eaLnBrk="1" fontAlgn="auto" latinLnBrk="0" hangingPunct="1">
              <a:lnSpc>
                <a:spcPct val="120000"/>
              </a:lnSpc>
              <a:spcBef>
                <a:spcPts val="0"/>
              </a:spcBef>
              <a:spcAft>
                <a:spcPts val="0"/>
              </a:spcAft>
              <a:buClrTx/>
              <a:buSzTx/>
              <a:buFontTx/>
              <a:buNone/>
              <a:tabLst/>
              <a:defRPr/>
            </a:pPr>
            <a:r>
              <a:rPr kumimoji="0" lang="en-US" sz="4000" b="0" i="0" u="none" strike="noStrike" kern="1200" cap="none" spc="0" normalizeH="0" baseline="0" noProof="0" dirty="0">
                <a:ln>
                  <a:noFill/>
                </a:ln>
                <a:solidFill>
                  <a:prstClr val="black"/>
                </a:solidFill>
                <a:effectLst/>
                <a:uLnTx/>
                <a:uFillTx/>
                <a:latin typeface="Gill Sans MT" panose="020B0502020104020203"/>
                <a:ea typeface="+mn-ea"/>
                <a:cs typeface="+mn-cs"/>
              </a:rPr>
              <a:t>I’ll sing on, </a:t>
            </a:r>
          </a:p>
          <a:p>
            <a:pPr marL="0" marR="0" lvl="0" indent="0" algn="ctr" defTabSz="914400" rtl="0" eaLnBrk="1" fontAlgn="auto" latinLnBrk="0" hangingPunct="1">
              <a:lnSpc>
                <a:spcPct val="120000"/>
              </a:lnSpc>
              <a:spcBef>
                <a:spcPts val="0"/>
              </a:spcBef>
              <a:spcAft>
                <a:spcPts val="0"/>
              </a:spcAft>
              <a:buClrTx/>
              <a:buSzTx/>
              <a:buFontTx/>
              <a:buNone/>
              <a:tabLst/>
              <a:defRPr/>
            </a:pPr>
            <a:r>
              <a:rPr kumimoji="0" lang="en-US" sz="4000" b="0" i="0" u="none" strike="noStrike" kern="1200" cap="none" spc="0" normalizeH="0" baseline="0" noProof="0" dirty="0">
                <a:ln>
                  <a:noFill/>
                </a:ln>
                <a:solidFill>
                  <a:prstClr val="black"/>
                </a:solidFill>
                <a:effectLst/>
                <a:uLnTx/>
                <a:uFillTx/>
                <a:latin typeface="Gill Sans MT" panose="020B0502020104020203"/>
                <a:ea typeface="+mn-ea"/>
                <a:cs typeface="+mn-cs"/>
              </a:rPr>
              <a:t>And through eternity I’ll sing on!</a:t>
            </a:r>
          </a:p>
        </p:txBody>
      </p:sp>
    </p:spTree>
    <p:extLst>
      <p:ext uri="{BB962C8B-B14F-4D97-AF65-F5344CB8AC3E}">
        <p14:creationId xmlns:p14="http://schemas.microsoft.com/office/powerpoint/2010/main" val="2213428198"/>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819400" y="5589204"/>
            <a:ext cx="3505200" cy="58477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srgbClr val="FFFFFF"/>
                </a:solidFill>
                <a:effectLst/>
                <a:uLnTx/>
                <a:uFillTx/>
                <a:latin typeface="Arial Black" panose="020B0A04020102020204" pitchFamily="34" charset="0"/>
                <a:ea typeface="+mn-ea"/>
                <a:cs typeface="+mn-cs"/>
              </a:rPr>
              <a:t>Luke 22:39-53</a:t>
            </a:r>
          </a:p>
        </p:txBody>
      </p:sp>
      <p:pic>
        <p:nvPicPr>
          <p:cNvPr id="5" name="Picture 4" descr="A picture containing person, old, people, building&#10;&#10;Description automatically generated">
            <a:extLst>
              <a:ext uri="{FF2B5EF4-FFF2-40B4-BE49-F238E27FC236}">
                <a16:creationId xmlns:a16="http://schemas.microsoft.com/office/drawing/2014/main" id="{D18024AE-998D-44B9-8931-D2F339C53EE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7" name="TextBox 6">
            <a:extLst>
              <a:ext uri="{FF2B5EF4-FFF2-40B4-BE49-F238E27FC236}">
                <a16:creationId xmlns:a16="http://schemas.microsoft.com/office/drawing/2014/main" id="{E472A332-6122-4520-BB4A-1AFB5DB7A72E}"/>
              </a:ext>
            </a:extLst>
          </p:cNvPr>
          <p:cNvSpPr txBox="1"/>
          <p:nvPr/>
        </p:nvSpPr>
        <p:spPr>
          <a:xfrm>
            <a:off x="28903" y="152400"/>
            <a:ext cx="5105400" cy="70788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Arial Black" panose="020B0A04020102020204" pitchFamily="34" charset="0"/>
                <a:ea typeface="+mn-ea"/>
                <a:cs typeface="+mn-cs"/>
              </a:rPr>
              <a:t>The First Trial</a:t>
            </a:r>
          </a:p>
        </p:txBody>
      </p:sp>
      <p:sp>
        <p:nvSpPr>
          <p:cNvPr id="8" name="TextBox 7">
            <a:extLst>
              <a:ext uri="{FF2B5EF4-FFF2-40B4-BE49-F238E27FC236}">
                <a16:creationId xmlns:a16="http://schemas.microsoft.com/office/drawing/2014/main" id="{913F8936-9D72-44E9-80E1-810CF8959502}"/>
              </a:ext>
            </a:extLst>
          </p:cNvPr>
          <p:cNvSpPr txBox="1"/>
          <p:nvPr/>
        </p:nvSpPr>
        <p:spPr>
          <a:xfrm>
            <a:off x="152400" y="836152"/>
            <a:ext cx="3505200" cy="58477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srgbClr val="FFFFFF"/>
                </a:solidFill>
                <a:effectLst/>
                <a:uLnTx/>
                <a:uFillTx/>
                <a:latin typeface="Arial Black" panose="020B0A04020102020204" pitchFamily="34" charset="0"/>
                <a:ea typeface="+mn-ea"/>
                <a:cs typeface="+mn-cs"/>
              </a:rPr>
              <a:t>Mark 14:53-65</a:t>
            </a:r>
          </a:p>
        </p:txBody>
      </p:sp>
    </p:spTree>
    <p:extLst>
      <p:ext uri="{BB962C8B-B14F-4D97-AF65-F5344CB8AC3E}">
        <p14:creationId xmlns:p14="http://schemas.microsoft.com/office/powerpoint/2010/main" val="75918045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571500" y="533400"/>
            <a:ext cx="8001000" cy="1938992"/>
          </a:xfrm>
          <a:prstGeom prst="rect">
            <a:avLst/>
          </a:prstGeom>
        </p:spPr>
        <p:txBody>
          <a:bodyPr wrap="square">
            <a:spAutoFit/>
          </a:bodyPr>
          <a:lstStyle/>
          <a:p>
            <a:r>
              <a:rPr lang="en-US" sz="4000" dirty="0"/>
              <a:t>Leader: </a:t>
            </a:r>
          </a:p>
          <a:p>
            <a:r>
              <a:rPr lang="en-US" sz="4000" dirty="0"/>
              <a:t>	The Lord is gracious and righteous;</a:t>
            </a:r>
          </a:p>
        </p:txBody>
      </p:sp>
      <p:sp>
        <p:nvSpPr>
          <p:cNvPr id="6" name="Rectangle 5">
            <a:extLst>
              <a:ext uri="{FF2B5EF4-FFF2-40B4-BE49-F238E27FC236}">
                <a16:creationId xmlns:a16="http://schemas.microsoft.com/office/drawing/2014/main" id="{D8ACD6F9-50B4-4264-93F0-9675A8DABA81}"/>
              </a:ext>
            </a:extLst>
          </p:cNvPr>
          <p:cNvSpPr/>
          <p:nvPr/>
        </p:nvSpPr>
        <p:spPr>
          <a:xfrm>
            <a:off x="571500" y="3026042"/>
            <a:ext cx="8343900" cy="1323439"/>
          </a:xfrm>
          <a:prstGeom prst="rect">
            <a:avLst/>
          </a:prstGeom>
        </p:spPr>
        <p:txBody>
          <a:bodyPr wrap="square">
            <a:spAutoFit/>
          </a:bodyPr>
          <a:lstStyle/>
          <a:p>
            <a:r>
              <a:rPr lang="en-US" sz="4000" b="1" dirty="0"/>
              <a:t>People: </a:t>
            </a:r>
          </a:p>
          <a:p>
            <a:r>
              <a:rPr lang="en-US" sz="4000" b="1" dirty="0"/>
              <a:t>	 Our God is full of compassion.</a:t>
            </a:r>
            <a:endParaRPr lang="en-US" sz="4000" dirty="0"/>
          </a:p>
        </p:txBody>
      </p:sp>
    </p:spTree>
    <p:extLst>
      <p:ext uri="{BB962C8B-B14F-4D97-AF65-F5344CB8AC3E}">
        <p14:creationId xmlns:p14="http://schemas.microsoft.com/office/powerpoint/2010/main" val="1408621723"/>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76200" y="82689"/>
            <a:ext cx="8991600" cy="6740307"/>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50000" noProof="0" dirty="0">
                <a:ln>
                  <a:noFill/>
                </a:ln>
                <a:solidFill>
                  <a:srgbClr val="000000"/>
                </a:solidFill>
                <a:effectLst/>
                <a:uLnTx/>
                <a:uFillTx/>
                <a:latin typeface="Gill Sans MT" panose="020B0502020104020203"/>
                <a:ea typeface="+mn-ea"/>
                <a:cs typeface="+mn-cs"/>
              </a:rPr>
              <a:t>53</a:t>
            </a:r>
            <a:r>
              <a:rPr kumimoji="0" lang="en-US" sz="3600" b="0" i="0" u="none" strike="noStrike" kern="1200" cap="none" spc="0" normalizeH="0" baseline="0" noProof="0" dirty="0">
                <a:ln>
                  <a:noFill/>
                </a:ln>
                <a:solidFill>
                  <a:srgbClr val="000000"/>
                </a:solidFill>
                <a:effectLst/>
                <a:uLnTx/>
                <a:uFillTx/>
                <a:latin typeface="Gill Sans MT" panose="020B0502020104020203"/>
                <a:ea typeface="+mn-ea"/>
                <a:cs typeface="+mn-cs"/>
              </a:rPr>
              <a:t> They took Jesus to the high priest, and all the chief priests, the elders and the teachers of the law came together. </a:t>
            </a:r>
            <a:r>
              <a:rPr kumimoji="0" lang="en-US" sz="2800" b="0" i="0" u="none" strike="noStrike" kern="1200" cap="none" spc="0" normalizeH="0" baseline="50000" noProof="0" dirty="0">
                <a:ln>
                  <a:noFill/>
                </a:ln>
                <a:solidFill>
                  <a:srgbClr val="000000"/>
                </a:solidFill>
                <a:effectLst/>
                <a:uLnTx/>
                <a:uFillTx/>
                <a:latin typeface="Gill Sans MT" panose="020B0502020104020203"/>
                <a:ea typeface="+mn-ea"/>
                <a:cs typeface="+mn-cs"/>
              </a:rPr>
              <a:t>54</a:t>
            </a:r>
            <a:r>
              <a:rPr kumimoji="0" lang="en-US" sz="3600" b="0" i="0" u="none" strike="noStrike" kern="1200" cap="none" spc="0" normalizeH="0" baseline="0" noProof="0" dirty="0">
                <a:ln>
                  <a:noFill/>
                </a:ln>
                <a:solidFill>
                  <a:srgbClr val="000000"/>
                </a:solidFill>
                <a:effectLst/>
                <a:uLnTx/>
                <a:uFillTx/>
                <a:latin typeface="Gill Sans MT" panose="020B0502020104020203"/>
                <a:ea typeface="+mn-ea"/>
                <a:cs typeface="+mn-cs"/>
              </a:rPr>
              <a:t> Peter followed him at a distance, right into the courtyard of the high priest.  There he sat with the guards and warmed himself at the fire. </a:t>
            </a:r>
            <a:r>
              <a:rPr kumimoji="0" lang="en-US" sz="2800" b="0" i="0" u="none" strike="noStrike" kern="1200" cap="none" spc="0" normalizeH="0" baseline="50000" noProof="0" dirty="0">
                <a:ln>
                  <a:noFill/>
                </a:ln>
                <a:solidFill>
                  <a:srgbClr val="000000"/>
                </a:solidFill>
                <a:effectLst/>
                <a:uLnTx/>
                <a:uFillTx/>
                <a:latin typeface="Gill Sans MT" panose="020B0502020104020203"/>
                <a:ea typeface="+mn-ea"/>
                <a:cs typeface="+mn-cs"/>
              </a:rPr>
              <a:t>55</a:t>
            </a:r>
            <a:r>
              <a:rPr kumimoji="0" lang="en-US" sz="3600" b="0" i="0" u="none" strike="noStrike" kern="1200" cap="none" spc="0" normalizeH="0" baseline="0" noProof="0" dirty="0">
                <a:ln>
                  <a:noFill/>
                </a:ln>
                <a:solidFill>
                  <a:srgbClr val="000000"/>
                </a:solidFill>
                <a:effectLst/>
                <a:uLnTx/>
                <a:uFillTx/>
                <a:latin typeface="Gill Sans MT" panose="020B0502020104020203"/>
                <a:ea typeface="+mn-ea"/>
                <a:cs typeface="+mn-cs"/>
              </a:rPr>
              <a:t> The chief priests and the whole Sanhedrin were looking for evidence against Jesus so that they could put him to death, but they did not find any. </a:t>
            </a:r>
            <a:r>
              <a:rPr kumimoji="0" lang="en-US" sz="2800" b="0" i="0" u="none" strike="noStrike" kern="1200" cap="none" spc="0" normalizeH="0" baseline="50000" noProof="0" dirty="0">
                <a:ln>
                  <a:noFill/>
                </a:ln>
                <a:solidFill>
                  <a:srgbClr val="000000"/>
                </a:solidFill>
                <a:effectLst/>
                <a:uLnTx/>
                <a:uFillTx/>
                <a:latin typeface="Gill Sans MT" panose="020B0502020104020203"/>
                <a:ea typeface="+mn-ea"/>
                <a:cs typeface="+mn-cs"/>
              </a:rPr>
              <a:t>56</a:t>
            </a:r>
            <a:r>
              <a:rPr kumimoji="0" lang="en-US" sz="3600" b="0" i="0" u="none" strike="noStrike" kern="1200" cap="none" spc="0" normalizeH="0" baseline="0" noProof="0" dirty="0">
                <a:ln>
                  <a:noFill/>
                </a:ln>
                <a:solidFill>
                  <a:srgbClr val="000000"/>
                </a:solidFill>
                <a:effectLst/>
                <a:uLnTx/>
                <a:uFillTx/>
                <a:latin typeface="Gill Sans MT" panose="020B0502020104020203"/>
                <a:ea typeface="+mn-ea"/>
                <a:cs typeface="+mn-cs"/>
              </a:rPr>
              <a:t> Many testified falsely against him, but their statements did not agree. </a:t>
            </a:r>
            <a:r>
              <a:rPr kumimoji="0" lang="en-US" sz="2800" b="0" i="0" u="none" strike="noStrike" kern="1200" cap="none" spc="0" normalizeH="0" baseline="50000" noProof="0" dirty="0">
                <a:ln>
                  <a:noFill/>
                </a:ln>
                <a:solidFill>
                  <a:srgbClr val="000000"/>
                </a:solidFill>
                <a:effectLst/>
                <a:uLnTx/>
                <a:uFillTx/>
                <a:latin typeface="Gill Sans MT" panose="020B0502020104020203"/>
                <a:ea typeface="+mn-ea"/>
                <a:cs typeface="+mn-cs"/>
              </a:rPr>
              <a:t>57</a:t>
            </a:r>
            <a:r>
              <a:rPr kumimoji="0" lang="en-US" sz="3600" b="0" i="0" u="none" strike="noStrike" kern="1200" cap="none" spc="0" normalizeH="0" baseline="0" noProof="0" dirty="0">
                <a:ln>
                  <a:noFill/>
                </a:ln>
                <a:solidFill>
                  <a:srgbClr val="000000"/>
                </a:solidFill>
                <a:effectLst/>
                <a:uLnTx/>
                <a:uFillTx/>
                <a:latin typeface="Gill Sans MT" panose="020B0502020104020203"/>
                <a:ea typeface="+mn-ea"/>
                <a:cs typeface="+mn-cs"/>
              </a:rPr>
              <a:t> Then some stood up and gave this false testimony against him:</a:t>
            </a:r>
          </a:p>
        </p:txBody>
      </p:sp>
    </p:spTree>
    <p:extLst>
      <p:ext uri="{BB962C8B-B14F-4D97-AF65-F5344CB8AC3E}">
        <p14:creationId xmlns:p14="http://schemas.microsoft.com/office/powerpoint/2010/main" val="2758052034"/>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76200" y="304800"/>
            <a:ext cx="8991600" cy="6186309"/>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50000" noProof="0" dirty="0">
                <a:ln>
                  <a:noFill/>
                </a:ln>
                <a:solidFill>
                  <a:srgbClr val="000000"/>
                </a:solidFill>
                <a:effectLst/>
                <a:uLnTx/>
                <a:uFillTx/>
                <a:latin typeface="Gill Sans MT" panose="020B0502020104020203"/>
                <a:ea typeface="+mn-ea"/>
                <a:cs typeface="+mn-cs"/>
              </a:rPr>
              <a:t>58</a:t>
            </a:r>
            <a:r>
              <a:rPr kumimoji="0" lang="en-US" sz="3600" b="0" i="0" u="none" strike="noStrike" kern="1200" cap="none" spc="0" normalizeH="0" baseline="0" noProof="0" dirty="0">
                <a:ln>
                  <a:noFill/>
                </a:ln>
                <a:solidFill>
                  <a:srgbClr val="000000"/>
                </a:solidFill>
                <a:effectLst/>
                <a:uLnTx/>
                <a:uFillTx/>
                <a:latin typeface="Gill Sans MT" panose="020B0502020104020203"/>
                <a:ea typeface="+mn-ea"/>
                <a:cs typeface="+mn-cs"/>
              </a:rPr>
              <a:t> “We heard him say, ‘I will destroy this temple made with human hands and in three days will build another, not made with hands.’” </a:t>
            </a:r>
            <a:r>
              <a:rPr kumimoji="0" lang="en-US" sz="2800" b="0" i="0" u="none" strike="noStrike" kern="1200" cap="none" spc="0" normalizeH="0" baseline="50000" noProof="0" dirty="0">
                <a:ln>
                  <a:noFill/>
                </a:ln>
                <a:solidFill>
                  <a:srgbClr val="000000"/>
                </a:solidFill>
                <a:effectLst/>
                <a:uLnTx/>
                <a:uFillTx/>
                <a:latin typeface="Gill Sans MT" panose="020B0502020104020203"/>
                <a:ea typeface="+mn-ea"/>
                <a:cs typeface="+mn-cs"/>
              </a:rPr>
              <a:t>59</a:t>
            </a:r>
            <a:r>
              <a:rPr kumimoji="0" lang="en-US" sz="3600" b="0" i="0" u="none" strike="noStrike" kern="1200" cap="none" spc="0" normalizeH="0" baseline="0" noProof="0" dirty="0">
                <a:ln>
                  <a:noFill/>
                </a:ln>
                <a:solidFill>
                  <a:srgbClr val="000000"/>
                </a:solidFill>
                <a:effectLst/>
                <a:uLnTx/>
                <a:uFillTx/>
                <a:latin typeface="Gill Sans MT" panose="020B0502020104020203"/>
                <a:ea typeface="+mn-ea"/>
                <a:cs typeface="+mn-cs"/>
              </a:rPr>
              <a:t> Yet even then their testimony did not agree. </a:t>
            </a:r>
            <a:r>
              <a:rPr kumimoji="0" lang="en-US" sz="2800" b="0" i="0" u="none" strike="noStrike" kern="1200" cap="none" spc="0" normalizeH="0" baseline="50000" noProof="0" dirty="0">
                <a:ln>
                  <a:noFill/>
                </a:ln>
                <a:solidFill>
                  <a:srgbClr val="000000"/>
                </a:solidFill>
                <a:effectLst/>
                <a:uLnTx/>
                <a:uFillTx/>
                <a:latin typeface="Gill Sans MT" panose="020B0502020104020203"/>
                <a:ea typeface="+mn-ea"/>
                <a:cs typeface="+mn-cs"/>
              </a:rPr>
              <a:t>60</a:t>
            </a:r>
            <a:r>
              <a:rPr kumimoji="0" lang="en-US" sz="3600" b="0" i="0" u="none" strike="noStrike" kern="1200" cap="none" spc="0" normalizeH="0" baseline="0" noProof="0" dirty="0">
                <a:ln>
                  <a:noFill/>
                </a:ln>
                <a:solidFill>
                  <a:srgbClr val="000000"/>
                </a:solidFill>
                <a:effectLst/>
                <a:uLnTx/>
                <a:uFillTx/>
                <a:latin typeface="Gill Sans MT" panose="020B0502020104020203"/>
                <a:ea typeface="+mn-ea"/>
                <a:cs typeface="+mn-cs"/>
              </a:rPr>
              <a:t> Then the high priest stood up before them and asked Jesus, “Are you not going to answer? What is this testimony that these men are bringing against you?” </a:t>
            </a:r>
            <a:r>
              <a:rPr kumimoji="0" lang="en-US" sz="2800" b="0" i="0" u="none" strike="noStrike" kern="1200" cap="none" spc="0" normalizeH="0" baseline="50000" noProof="0" dirty="0">
                <a:ln>
                  <a:noFill/>
                </a:ln>
                <a:solidFill>
                  <a:srgbClr val="000000"/>
                </a:solidFill>
                <a:effectLst/>
                <a:uLnTx/>
                <a:uFillTx/>
                <a:latin typeface="Gill Sans MT" panose="020B0502020104020203"/>
                <a:ea typeface="+mn-ea"/>
                <a:cs typeface="+mn-cs"/>
              </a:rPr>
              <a:t>61</a:t>
            </a:r>
            <a:r>
              <a:rPr kumimoji="0" lang="en-US" sz="3600" b="0" i="0" u="none" strike="noStrike" kern="1200" cap="none" spc="0" normalizeH="0" baseline="0" noProof="0" dirty="0">
                <a:ln>
                  <a:noFill/>
                </a:ln>
                <a:solidFill>
                  <a:srgbClr val="000000"/>
                </a:solidFill>
                <a:effectLst/>
                <a:uLnTx/>
                <a:uFillTx/>
                <a:latin typeface="Gill Sans MT" panose="020B0502020104020203"/>
                <a:ea typeface="+mn-ea"/>
                <a:cs typeface="+mn-cs"/>
              </a:rPr>
              <a:t>But Jesus remained silent and gave no answer.  Again the high priest asked him, “Are you the Messiah, the Son of the Blessed One?”</a:t>
            </a:r>
          </a:p>
        </p:txBody>
      </p:sp>
    </p:spTree>
    <p:extLst>
      <p:ext uri="{BB962C8B-B14F-4D97-AF65-F5344CB8AC3E}">
        <p14:creationId xmlns:p14="http://schemas.microsoft.com/office/powerpoint/2010/main" val="2040086442"/>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76200" y="290691"/>
            <a:ext cx="8991600" cy="6186309"/>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50000" noProof="0" dirty="0">
                <a:ln>
                  <a:noFill/>
                </a:ln>
                <a:solidFill>
                  <a:srgbClr val="000000"/>
                </a:solidFill>
                <a:effectLst/>
                <a:uLnTx/>
                <a:uFillTx/>
                <a:latin typeface="Gill Sans MT" panose="020B0502020104020203"/>
                <a:ea typeface="+mn-ea"/>
                <a:cs typeface="+mn-cs"/>
              </a:rPr>
              <a:t>62</a:t>
            </a:r>
            <a:r>
              <a:rPr kumimoji="0" lang="en-US" sz="3600" b="0" i="0" u="none" strike="noStrike" kern="1200" cap="none" spc="0" normalizeH="0" baseline="0" noProof="0" dirty="0">
                <a:ln>
                  <a:noFill/>
                </a:ln>
                <a:solidFill>
                  <a:srgbClr val="000000"/>
                </a:solidFill>
                <a:effectLst/>
                <a:uLnTx/>
                <a:uFillTx/>
                <a:latin typeface="Gill Sans MT" panose="020B0502020104020203"/>
                <a:ea typeface="+mn-ea"/>
                <a:cs typeface="+mn-cs"/>
              </a:rPr>
              <a:t> “I am,” said Jesus.  “And you will see the Son of Man sitting at the right hand of the Mighty One and coming on the clouds of heaven.” </a:t>
            </a:r>
            <a:r>
              <a:rPr kumimoji="0" lang="en-US" sz="2800" b="0" i="0" u="none" strike="noStrike" kern="1200" cap="none" spc="0" normalizeH="0" baseline="50000" noProof="0" dirty="0">
                <a:ln>
                  <a:noFill/>
                </a:ln>
                <a:solidFill>
                  <a:srgbClr val="000000"/>
                </a:solidFill>
                <a:effectLst/>
                <a:uLnTx/>
                <a:uFillTx/>
                <a:latin typeface="Gill Sans MT" panose="020B0502020104020203"/>
                <a:ea typeface="+mn-ea"/>
                <a:cs typeface="+mn-cs"/>
              </a:rPr>
              <a:t>63</a:t>
            </a:r>
            <a:r>
              <a:rPr kumimoji="0" lang="en-US" sz="3600" b="0" i="0" u="none" strike="noStrike" kern="1200" cap="none" spc="0" normalizeH="0" baseline="0" noProof="0" dirty="0">
                <a:ln>
                  <a:noFill/>
                </a:ln>
                <a:solidFill>
                  <a:srgbClr val="000000"/>
                </a:solidFill>
                <a:effectLst/>
                <a:uLnTx/>
                <a:uFillTx/>
                <a:latin typeface="Gill Sans MT" panose="020B0502020104020203"/>
                <a:ea typeface="+mn-ea"/>
                <a:cs typeface="+mn-cs"/>
              </a:rPr>
              <a:t> The high priest tore his clothes. “Why do we need any more witnesses?” he asked. </a:t>
            </a:r>
            <a:r>
              <a:rPr kumimoji="0" lang="en-US" sz="2800" b="0" i="0" u="none" strike="noStrike" kern="1200" cap="none" spc="0" normalizeH="0" baseline="50000" noProof="0" dirty="0">
                <a:ln>
                  <a:noFill/>
                </a:ln>
                <a:solidFill>
                  <a:srgbClr val="000000"/>
                </a:solidFill>
                <a:effectLst/>
                <a:uLnTx/>
                <a:uFillTx/>
                <a:latin typeface="Gill Sans MT" panose="020B0502020104020203"/>
                <a:ea typeface="+mn-ea"/>
                <a:cs typeface="+mn-cs"/>
              </a:rPr>
              <a:t>64</a:t>
            </a:r>
            <a:r>
              <a:rPr kumimoji="0" lang="en-US" sz="3600" b="0" i="0" u="none" strike="noStrike" kern="1200" cap="none" spc="0" normalizeH="0" baseline="0" noProof="0" dirty="0">
                <a:ln>
                  <a:noFill/>
                </a:ln>
                <a:solidFill>
                  <a:srgbClr val="000000"/>
                </a:solidFill>
                <a:effectLst/>
                <a:uLnTx/>
                <a:uFillTx/>
                <a:latin typeface="Gill Sans MT" panose="020B0502020104020203"/>
                <a:ea typeface="+mn-ea"/>
                <a:cs typeface="+mn-cs"/>
              </a:rPr>
              <a:t> “You have heard the blasphemy.  What do you think?”  They all condemned him as worthy of death. </a:t>
            </a:r>
            <a:r>
              <a:rPr kumimoji="0" lang="en-US" sz="2800" b="0" i="0" u="none" strike="noStrike" kern="1200" cap="none" spc="0" normalizeH="0" baseline="50000" noProof="0" dirty="0">
                <a:ln>
                  <a:noFill/>
                </a:ln>
                <a:solidFill>
                  <a:srgbClr val="000000"/>
                </a:solidFill>
                <a:effectLst/>
                <a:uLnTx/>
                <a:uFillTx/>
                <a:latin typeface="Gill Sans MT" panose="020B0502020104020203"/>
                <a:ea typeface="+mn-ea"/>
                <a:cs typeface="+mn-cs"/>
              </a:rPr>
              <a:t>65</a:t>
            </a:r>
            <a:r>
              <a:rPr kumimoji="0" lang="en-US" sz="3600" b="0" i="0" u="none" strike="noStrike" kern="1200" cap="none" spc="0" normalizeH="0" baseline="0" noProof="0" dirty="0">
                <a:ln>
                  <a:noFill/>
                </a:ln>
                <a:solidFill>
                  <a:srgbClr val="000000"/>
                </a:solidFill>
                <a:effectLst/>
                <a:uLnTx/>
                <a:uFillTx/>
                <a:latin typeface="Gill Sans MT" panose="020B0502020104020203"/>
                <a:ea typeface="+mn-ea"/>
                <a:cs typeface="+mn-cs"/>
              </a:rPr>
              <a:t> Then some began to spit at him; they blindfolded him, struck him with their fists, and said, “Prophesy!” And the guards took him and beat him.</a:t>
            </a:r>
          </a:p>
        </p:txBody>
      </p:sp>
    </p:spTree>
    <p:extLst>
      <p:ext uri="{BB962C8B-B14F-4D97-AF65-F5344CB8AC3E}">
        <p14:creationId xmlns:p14="http://schemas.microsoft.com/office/powerpoint/2010/main" val="4228296306"/>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B585BBEC-CA95-48D7-A770-6C43A077E459}"/>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972344"/>
            <a:ext cx="9144000" cy="4113982"/>
          </a:xfrm>
          <a:prstGeom prst="rect">
            <a:avLst/>
          </a:prstGeom>
        </p:spPr>
      </p:pic>
      <p:sp>
        <p:nvSpPr>
          <p:cNvPr id="6" name="TextBox 5">
            <a:extLst>
              <a:ext uri="{FF2B5EF4-FFF2-40B4-BE49-F238E27FC236}">
                <a16:creationId xmlns:a16="http://schemas.microsoft.com/office/drawing/2014/main" id="{12A2334F-2745-488E-B04D-20E399A5EB4F}"/>
              </a:ext>
            </a:extLst>
          </p:cNvPr>
          <p:cNvSpPr txBox="1"/>
          <p:nvPr/>
        </p:nvSpPr>
        <p:spPr>
          <a:xfrm>
            <a:off x="0" y="5105400"/>
            <a:ext cx="9144000" cy="1754326"/>
          </a:xfrm>
          <a:prstGeom prst="rect">
            <a:avLst/>
          </a:prstGeom>
          <a:noFill/>
        </p:spPr>
        <p:txBody>
          <a:bodyPr wrap="square" rtlCol="0">
            <a:spAutoFit/>
          </a:bodyPr>
          <a:lstStyle/>
          <a:p>
            <a:pPr algn="ctr"/>
            <a:r>
              <a:rPr lang="en-US" sz="5400" b="1" dirty="0"/>
              <a:t>When You Prayed Beneath the Trees</a:t>
            </a:r>
          </a:p>
        </p:txBody>
      </p:sp>
    </p:spTree>
    <p:extLst>
      <p:ext uri="{BB962C8B-B14F-4D97-AF65-F5344CB8AC3E}">
        <p14:creationId xmlns:p14="http://schemas.microsoft.com/office/powerpoint/2010/main" val="1155779195"/>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819400" y="5589204"/>
            <a:ext cx="3505200" cy="584775"/>
          </a:xfrm>
          <a:prstGeom prst="rect">
            <a:avLst/>
          </a:prstGeom>
          <a:noFill/>
        </p:spPr>
        <p:txBody>
          <a:bodyPr wrap="square" rtlCol="0">
            <a:spAutoFit/>
          </a:bodyPr>
          <a:lstStyle/>
          <a:p>
            <a:r>
              <a:rPr lang="en-US" sz="3200" dirty="0">
                <a:latin typeface="Arial Black" panose="020B0A04020102020204" pitchFamily="34" charset="0"/>
              </a:rPr>
              <a:t>Luke 22:39-53</a:t>
            </a:r>
          </a:p>
        </p:txBody>
      </p:sp>
      <p:pic>
        <p:nvPicPr>
          <p:cNvPr id="6" name="Picture 5" descr="A picture containing text, people, group, crowd&#10;&#10;Description automatically generated">
            <a:extLst>
              <a:ext uri="{FF2B5EF4-FFF2-40B4-BE49-F238E27FC236}">
                <a16:creationId xmlns:a16="http://schemas.microsoft.com/office/drawing/2014/main" id="{127566FA-53B0-43DA-982F-DCE4A956AEA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 y="0"/>
            <a:ext cx="9144001" cy="6858000"/>
          </a:xfrm>
          <a:prstGeom prst="rect">
            <a:avLst/>
          </a:prstGeom>
        </p:spPr>
      </p:pic>
      <p:sp>
        <p:nvSpPr>
          <p:cNvPr id="7" name="TextBox 6">
            <a:extLst>
              <a:ext uri="{FF2B5EF4-FFF2-40B4-BE49-F238E27FC236}">
                <a16:creationId xmlns:a16="http://schemas.microsoft.com/office/drawing/2014/main" id="{9EF86037-A8E9-4FFD-97BA-1C51CE6B03A6}"/>
              </a:ext>
            </a:extLst>
          </p:cNvPr>
          <p:cNvSpPr txBox="1"/>
          <p:nvPr/>
        </p:nvSpPr>
        <p:spPr>
          <a:xfrm>
            <a:off x="4038600" y="5410200"/>
            <a:ext cx="5105400" cy="707886"/>
          </a:xfrm>
          <a:prstGeom prst="rect">
            <a:avLst/>
          </a:prstGeom>
          <a:noFill/>
        </p:spPr>
        <p:txBody>
          <a:bodyPr wrap="square" rtlCol="0">
            <a:spAutoFit/>
          </a:bodyPr>
          <a:lstStyle/>
          <a:p>
            <a:pPr algn="r"/>
            <a:r>
              <a:rPr lang="en-US" sz="4000" dirty="0">
                <a:solidFill>
                  <a:schemeClr val="bg1"/>
                </a:solidFill>
                <a:latin typeface="Arial Black" panose="020B0A04020102020204" pitchFamily="34" charset="0"/>
              </a:rPr>
              <a:t>The Denial</a:t>
            </a:r>
          </a:p>
        </p:txBody>
      </p:sp>
      <p:sp>
        <p:nvSpPr>
          <p:cNvPr id="8" name="TextBox 7">
            <a:extLst>
              <a:ext uri="{FF2B5EF4-FFF2-40B4-BE49-F238E27FC236}">
                <a16:creationId xmlns:a16="http://schemas.microsoft.com/office/drawing/2014/main" id="{D4832F22-6775-4A02-9CC4-9FFBEF87975E}"/>
              </a:ext>
            </a:extLst>
          </p:cNvPr>
          <p:cNvSpPr txBox="1"/>
          <p:nvPr/>
        </p:nvSpPr>
        <p:spPr>
          <a:xfrm>
            <a:off x="5670029" y="6093952"/>
            <a:ext cx="3505200" cy="584775"/>
          </a:xfrm>
          <a:prstGeom prst="rect">
            <a:avLst/>
          </a:prstGeom>
          <a:noFill/>
        </p:spPr>
        <p:txBody>
          <a:bodyPr wrap="square" rtlCol="0">
            <a:spAutoFit/>
          </a:bodyPr>
          <a:lstStyle/>
          <a:p>
            <a:r>
              <a:rPr lang="en-US" sz="3200" dirty="0">
                <a:solidFill>
                  <a:schemeClr val="bg1"/>
                </a:solidFill>
                <a:latin typeface="Arial Black" panose="020B0A04020102020204" pitchFamily="34" charset="0"/>
              </a:rPr>
              <a:t>Mark 14:66-72</a:t>
            </a:r>
          </a:p>
        </p:txBody>
      </p:sp>
    </p:spTree>
    <p:extLst>
      <p:ext uri="{BB962C8B-B14F-4D97-AF65-F5344CB8AC3E}">
        <p14:creationId xmlns:p14="http://schemas.microsoft.com/office/powerpoint/2010/main" val="2164274644"/>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76200" y="76200"/>
            <a:ext cx="8991600" cy="6740307"/>
          </a:xfrm>
          <a:prstGeom prst="rect">
            <a:avLst/>
          </a:prstGeom>
        </p:spPr>
        <p:txBody>
          <a:bodyPr wrap="square">
            <a:spAutoFit/>
          </a:bodyPr>
          <a:lstStyle/>
          <a:p>
            <a:pPr algn="ctr"/>
            <a:r>
              <a:rPr lang="en-US" sz="2800" baseline="50000" dirty="0"/>
              <a:t>66</a:t>
            </a:r>
            <a:r>
              <a:rPr lang="en-US" sz="3600" dirty="0"/>
              <a:t> While Peter was below in the courtyard, one of the servant girls of the high priest came by. </a:t>
            </a:r>
            <a:r>
              <a:rPr lang="en-US" sz="2800" baseline="50000" dirty="0"/>
              <a:t>67</a:t>
            </a:r>
            <a:r>
              <a:rPr lang="en-US" sz="3600" dirty="0"/>
              <a:t> When she saw Peter warming himself, she looked closely at him. “You also were with that Nazarene, Jesus,” she said. </a:t>
            </a:r>
            <a:r>
              <a:rPr lang="en-US" sz="2800" baseline="50000" dirty="0"/>
              <a:t>68</a:t>
            </a:r>
            <a:r>
              <a:rPr lang="en-US" sz="3600" dirty="0"/>
              <a:t> But he denied it. “I don’t know or understand what you’re talking about,” he said, and went out into the entryway. </a:t>
            </a:r>
            <a:r>
              <a:rPr lang="en-US" sz="2800" baseline="50000" dirty="0"/>
              <a:t>69</a:t>
            </a:r>
            <a:r>
              <a:rPr lang="en-US" sz="3600" dirty="0"/>
              <a:t> When the servant girl saw him there, she said again to those standing around, “This fellow is one of them.” </a:t>
            </a:r>
            <a:r>
              <a:rPr lang="en-US" sz="2800" baseline="50000" dirty="0"/>
              <a:t>70</a:t>
            </a:r>
            <a:r>
              <a:rPr lang="en-US" sz="3600" dirty="0"/>
              <a:t> Again he denied it.  After a little while, those standing near said to Peter, “Surely you are one of them, </a:t>
            </a:r>
          </a:p>
        </p:txBody>
      </p:sp>
    </p:spTree>
    <p:extLst>
      <p:ext uri="{BB962C8B-B14F-4D97-AF65-F5344CB8AC3E}">
        <p14:creationId xmlns:p14="http://schemas.microsoft.com/office/powerpoint/2010/main" val="3165234866"/>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76200" y="1114485"/>
            <a:ext cx="8991600" cy="4524315"/>
          </a:xfrm>
          <a:prstGeom prst="rect">
            <a:avLst/>
          </a:prstGeom>
        </p:spPr>
        <p:txBody>
          <a:bodyPr wrap="square">
            <a:spAutoFit/>
          </a:bodyPr>
          <a:lstStyle/>
          <a:p>
            <a:pPr algn="ctr"/>
            <a:r>
              <a:rPr lang="en-US" sz="3600" dirty="0"/>
              <a:t>for you are a Galilean.” </a:t>
            </a:r>
            <a:r>
              <a:rPr lang="en-US" sz="2800" baseline="50000" dirty="0"/>
              <a:t>71</a:t>
            </a:r>
            <a:r>
              <a:rPr lang="en-US" sz="3600" dirty="0"/>
              <a:t> He began to call down curses, and he swore to them, “I don’t know this man you’re talking about.” </a:t>
            </a:r>
            <a:r>
              <a:rPr lang="en-US" sz="2800" baseline="50000" dirty="0"/>
              <a:t>72</a:t>
            </a:r>
            <a:r>
              <a:rPr lang="en-US" sz="3600" dirty="0"/>
              <a:t>Immediately the rooster crowed the second time.  Then Peter remembered the word Jesus had spoken to him:  “Before the rooster crows twice you will disown me three times.” And he broke down and wept.</a:t>
            </a:r>
          </a:p>
        </p:txBody>
      </p:sp>
    </p:spTree>
    <p:extLst>
      <p:ext uri="{BB962C8B-B14F-4D97-AF65-F5344CB8AC3E}">
        <p14:creationId xmlns:p14="http://schemas.microsoft.com/office/powerpoint/2010/main" val="1385061942"/>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6" name="Rectangle 5">
            <a:extLst>
              <a:ext uri="{FF2B5EF4-FFF2-40B4-BE49-F238E27FC236}">
                <a16:creationId xmlns:a16="http://schemas.microsoft.com/office/drawing/2014/main" id="{42BB25B8-9EA7-4C93-A189-A9A598DA177C}"/>
              </a:ext>
            </a:extLst>
          </p:cNvPr>
          <p:cNvSpPr/>
          <p:nvPr/>
        </p:nvSpPr>
        <p:spPr>
          <a:xfrm>
            <a:off x="7620000" y="6248400"/>
            <a:ext cx="1317990" cy="338554"/>
          </a:xfrm>
          <a:prstGeom prst="rect">
            <a:avLst/>
          </a:prstGeom>
        </p:spPr>
        <p:txBody>
          <a:bodyPr wrap="none">
            <a:spAutoFit/>
          </a:bodyPr>
          <a:lstStyle/>
          <a:p>
            <a:r>
              <a:rPr lang="en-US" sz="1600" b="1" dirty="0">
                <a:ln w="19050">
                  <a:noFill/>
                </a:ln>
              </a:rPr>
              <a:t>CCLI# 245077</a:t>
            </a:r>
          </a:p>
        </p:txBody>
      </p:sp>
      <p:sp>
        <p:nvSpPr>
          <p:cNvPr id="8" name="Rectangle 7">
            <a:extLst>
              <a:ext uri="{FF2B5EF4-FFF2-40B4-BE49-F238E27FC236}">
                <a16:creationId xmlns:a16="http://schemas.microsoft.com/office/drawing/2014/main" id="{C656F434-A70D-4AAF-BF70-6FE89C91AEB3}"/>
              </a:ext>
            </a:extLst>
          </p:cNvPr>
          <p:cNvSpPr/>
          <p:nvPr/>
        </p:nvSpPr>
        <p:spPr>
          <a:xfrm>
            <a:off x="3554411" y="1967062"/>
            <a:ext cx="2593979" cy="707886"/>
          </a:xfrm>
          <a:prstGeom prst="rect">
            <a:avLst/>
          </a:prstGeom>
        </p:spPr>
        <p:txBody>
          <a:bodyPr wrap="none">
            <a:spAutoFit/>
          </a:bodyPr>
          <a:lstStyle/>
          <a:p>
            <a:pPr lvl="0" algn="ctr" defTabSz="914400"/>
            <a:r>
              <a:rPr lang="en-US" sz="4000" b="1" dirty="0">
                <a:ln w="22225">
                  <a:noFill/>
                </a:ln>
              </a:rPr>
              <a:t>Hymn #253</a:t>
            </a:r>
          </a:p>
        </p:txBody>
      </p:sp>
      <p:sp>
        <p:nvSpPr>
          <p:cNvPr id="5" name="Rectangle 4">
            <a:extLst>
              <a:ext uri="{FF2B5EF4-FFF2-40B4-BE49-F238E27FC236}">
                <a16:creationId xmlns:a16="http://schemas.microsoft.com/office/drawing/2014/main" id="{C656F434-A70D-4AAF-BF70-6FE89C91AEB3}"/>
              </a:ext>
            </a:extLst>
          </p:cNvPr>
          <p:cNvSpPr/>
          <p:nvPr/>
        </p:nvSpPr>
        <p:spPr>
          <a:xfrm>
            <a:off x="512696" y="652671"/>
            <a:ext cx="7796878" cy="923330"/>
          </a:xfrm>
          <a:prstGeom prst="rect">
            <a:avLst/>
          </a:prstGeom>
        </p:spPr>
        <p:txBody>
          <a:bodyPr wrap="none">
            <a:spAutoFit/>
          </a:bodyPr>
          <a:lstStyle/>
          <a:p>
            <a:pPr lvl="0" algn="ctr" defTabSz="914400"/>
            <a:r>
              <a:rPr lang="en-US" sz="5400" b="1" dirty="0">
                <a:ln w="22225">
                  <a:noFill/>
                </a:ln>
              </a:rPr>
              <a:t>Beneath the Cross of Jesus</a:t>
            </a:r>
          </a:p>
        </p:txBody>
      </p:sp>
    </p:spTree>
    <p:extLst>
      <p:ext uri="{BB962C8B-B14F-4D97-AF65-F5344CB8AC3E}">
        <p14:creationId xmlns:p14="http://schemas.microsoft.com/office/powerpoint/2010/main" val="1794799367"/>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C970F47A-8ACF-41AD-8CE1-3AD2D82E393F}"/>
              </a:ext>
            </a:extLst>
          </p:cNvPr>
          <p:cNvSpPr txBox="1"/>
          <p:nvPr/>
        </p:nvSpPr>
        <p:spPr>
          <a:xfrm>
            <a:off x="475129" y="470084"/>
            <a:ext cx="8193741" cy="5952399"/>
          </a:xfrm>
          <a:prstGeom prst="rect">
            <a:avLst/>
          </a:prstGeom>
          <a:noFill/>
        </p:spPr>
        <p:txBody>
          <a:bodyPr wrap="square" rtlCol="0">
            <a:spAutoFit/>
          </a:bodyPr>
          <a:lstStyle/>
          <a:p>
            <a:pPr lvl="0" algn="ctr" defTabSz="914400">
              <a:lnSpc>
                <a:spcPct val="120000"/>
              </a:lnSpc>
            </a:pPr>
            <a:r>
              <a:rPr lang="en-US" sz="4000" dirty="0">
                <a:solidFill>
                  <a:prstClr val="black"/>
                </a:solidFill>
              </a:rPr>
              <a:t>Beneath the cross of Jesus</a:t>
            </a:r>
          </a:p>
          <a:p>
            <a:pPr lvl="0" algn="ctr" defTabSz="914400">
              <a:lnSpc>
                <a:spcPct val="120000"/>
              </a:lnSpc>
            </a:pPr>
            <a:r>
              <a:rPr lang="en-US" sz="4000" dirty="0">
                <a:solidFill>
                  <a:prstClr val="black"/>
                </a:solidFill>
              </a:rPr>
              <a:t>I gladly take my stand:</a:t>
            </a:r>
          </a:p>
          <a:p>
            <a:pPr lvl="0" algn="ctr" defTabSz="914400">
              <a:lnSpc>
                <a:spcPct val="120000"/>
              </a:lnSpc>
            </a:pPr>
            <a:r>
              <a:rPr lang="en-US" sz="4000" dirty="0">
                <a:solidFill>
                  <a:prstClr val="black"/>
                </a:solidFill>
              </a:rPr>
              <a:t>The shadow of a mighty rock</a:t>
            </a:r>
          </a:p>
          <a:p>
            <a:pPr lvl="0" algn="ctr" defTabSz="914400">
              <a:lnSpc>
                <a:spcPct val="120000"/>
              </a:lnSpc>
            </a:pPr>
            <a:r>
              <a:rPr lang="en-US" sz="4000" dirty="0">
                <a:solidFill>
                  <a:prstClr val="black"/>
                </a:solidFill>
              </a:rPr>
              <a:t>Within a weary land,</a:t>
            </a:r>
          </a:p>
          <a:p>
            <a:pPr lvl="0" algn="ctr" defTabSz="914400">
              <a:lnSpc>
                <a:spcPct val="120000"/>
              </a:lnSpc>
            </a:pPr>
            <a:r>
              <a:rPr lang="en-US" sz="4000" dirty="0">
                <a:solidFill>
                  <a:prstClr val="black"/>
                </a:solidFill>
              </a:rPr>
              <a:t>A home within the wilderness,</a:t>
            </a:r>
          </a:p>
          <a:p>
            <a:pPr lvl="0" algn="ctr" defTabSz="914400">
              <a:lnSpc>
                <a:spcPct val="120000"/>
              </a:lnSpc>
            </a:pPr>
            <a:r>
              <a:rPr lang="en-US" sz="4000" dirty="0">
                <a:solidFill>
                  <a:prstClr val="black"/>
                </a:solidFill>
              </a:rPr>
              <a:t>A rest upon the way,</a:t>
            </a:r>
          </a:p>
          <a:p>
            <a:pPr lvl="0" algn="ctr" defTabSz="914400">
              <a:lnSpc>
                <a:spcPct val="120000"/>
              </a:lnSpc>
            </a:pPr>
            <a:r>
              <a:rPr lang="en-US" sz="4000" dirty="0">
                <a:solidFill>
                  <a:prstClr val="black"/>
                </a:solidFill>
              </a:rPr>
              <a:t>From the burning of noontide heat</a:t>
            </a:r>
          </a:p>
          <a:p>
            <a:pPr lvl="0" algn="ctr" defTabSz="914400">
              <a:lnSpc>
                <a:spcPct val="120000"/>
              </a:lnSpc>
            </a:pPr>
            <a:r>
              <a:rPr lang="en-US" sz="4000" dirty="0">
                <a:solidFill>
                  <a:prstClr val="black"/>
                </a:solidFill>
              </a:rPr>
              <a:t>And the burden of the day.</a:t>
            </a:r>
          </a:p>
        </p:txBody>
      </p:sp>
    </p:spTree>
    <p:extLst>
      <p:ext uri="{BB962C8B-B14F-4D97-AF65-F5344CB8AC3E}">
        <p14:creationId xmlns:p14="http://schemas.microsoft.com/office/powerpoint/2010/main" val="488424393"/>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C970F47A-8ACF-41AD-8CE1-3AD2D82E393F}"/>
              </a:ext>
            </a:extLst>
          </p:cNvPr>
          <p:cNvSpPr txBox="1"/>
          <p:nvPr/>
        </p:nvSpPr>
        <p:spPr>
          <a:xfrm>
            <a:off x="475129" y="452264"/>
            <a:ext cx="8342300" cy="5952399"/>
          </a:xfrm>
          <a:prstGeom prst="rect">
            <a:avLst/>
          </a:prstGeom>
          <a:noFill/>
        </p:spPr>
        <p:txBody>
          <a:bodyPr wrap="square" rtlCol="0">
            <a:spAutoFit/>
          </a:bodyPr>
          <a:lstStyle/>
          <a:p>
            <a:pPr lvl="0" algn="ctr" defTabSz="914400">
              <a:lnSpc>
                <a:spcPct val="120000"/>
              </a:lnSpc>
            </a:pPr>
            <a:r>
              <a:rPr lang="en-US" sz="4000" dirty="0">
                <a:solidFill>
                  <a:prstClr val="black"/>
                </a:solidFill>
              </a:rPr>
              <a:t>Upon that cross of Jesus</a:t>
            </a:r>
          </a:p>
          <a:p>
            <a:pPr lvl="0" algn="ctr" defTabSz="914400">
              <a:lnSpc>
                <a:spcPct val="120000"/>
              </a:lnSpc>
            </a:pPr>
            <a:r>
              <a:rPr lang="en-US" sz="4000" dirty="0">
                <a:solidFill>
                  <a:prstClr val="black"/>
                </a:solidFill>
              </a:rPr>
              <a:t>My eyes at times can see</a:t>
            </a:r>
          </a:p>
          <a:p>
            <a:pPr lvl="0" algn="ctr" defTabSz="914400">
              <a:lnSpc>
                <a:spcPct val="120000"/>
              </a:lnSpc>
            </a:pPr>
            <a:r>
              <a:rPr lang="en-US" sz="4000" dirty="0">
                <a:solidFill>
                  <a:prstClr val="black"/>
                </a:solidFill>
              </a:rPr>
              <a:t>The very dying form of One</a:t>
            </a:r>
          </a:p>
          <a:p>
            <a:pPr lvl="0" algn="ctr" defTabSz="914400">
              <a:lnSpc>
                <a:spcPct val="120000"/>
              </a:lnSpc>
            </a:pPr>
            <a:r>
              <a:rPr lang="en-US" sz="4000" dirty="0">
                <a:solidFill>
                  <a:prstClr val="black"/>
                </a:solidFill>
              </a:rPr>
              <a:t>Who suffered there for me;</a:t>
            </a:r>
          </a:p>
          <a:p>
            <a:pPr lvl="0" algn="ctr" defTabSz="914400">
              <a:lnSpc>
                <a:spcPct val="120000"/>
              </a:lnSpc>
            </a:pPr>
            <a:r>
              <a:rPr lang="en-US" sz="4000" dirty="0">
                <a:solidFill>
                  <a:prstClr val="black"/>
                </a:solidFill>
              </a:rPr>
              <a:t>And from my smitten heart, with tears,</a:t>
            </a:r>
          </a:p>
          <a:p>
            <a:pPr lvl="0" algn="ctr" defTabSz="914400">
              <a:lnSpc>
                <a:spcPct val="120000"/>
              </a:lnSpc>
            </a:pPr>
            <a:r>
              <a:rPr lang="en-US" sz="4000" dirty="0">
                <a:solidFill>
                  <a:prstClr val="black"/>
                </a:solidFill>
              </a:rPr>
              <a:t>Two wonders I confess</a:t>
            </a:r>
          </a:p>
          <a:p>
            <a:pPr lvl="0" algn="ctr" defTabSz="914400">
              <a:lnSpc>
                <a:spcPct val="120000"/>
              </a:lnSpc>
            </a:pPr>
            <a:r>
              <a:rPr lang="en-US" sz="4000" dirty="0">
                <a:solidFill>
                  <a:prstClr val="black"/>
                </a:solidFill>
              </a:rPr>
              <a:t>The wonders of His glorious love</a:t>
            </a:r>
          </a:p>
          <a:p>
            <a:pPr lvl="0" algn="ctr" defTabSz="914400">
              <a:lnSpc>
                <a:spcPct val="120000"/>
              </a:lnSpc>
            </a:pPr>
            <a:r>
              <a:rPr lang="en-US" sz="4000" dirty="0">
                <a:solidFill>
                  <a:prstClr val="black"/>
                </a:solidFill>
              </a:rPr>
              <a:t>And my unworthiness.</a:t>
            </a:r>
          </a:p>
        </p:txBody>
      </p:sp>
    </p:spTree>
    <p:extLst>
      <p:ext uri="{BB962C8B-B14F-4D97-AF65-F5344CB8AC3E}">
        <p14:creationId xmlns:p14="http://schemas.microsoft.com/office/powerpoint/2010/main" val="212686285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571500" y="533400"/>
            <a:ext cx="8001000" cy="1938992"/>
          </a:xfrm>
          <a:prstGeom prst="rect">
            <a:avLst/>
          </a:prstGeom>
        </p:spPr>
        <p:txBody>
          <a:bodyPr wrap="square">
            <a:spAutoFit/>
          </a:bodyPr>
          <a:lstStyle/>
          <a:p>
            <a:r>
              <a:rPr lang="en-US" sz="4000" dirty="0"/>
              <a:t>Leader: </a:t>
            </a:r>
          </a:p>
          <a:p>
            <a:r>
              <a:rPr lang="en-US" sz="4000" dirty="0"/>
              <a:t>	For you, Lord, have delivered me from death,</a:t>
            </a:r>
          </a:p>
        </p:txBody>
      </p:sp>
      <p:sp>
        <p:nvSpPr>
          <p:cNvPr id="6" name="Rectangle 5">
            <a:extLst>
              <a:ext uri="{FF2B5EF4-FFF2-40B4-BE49-F238E27FC236}">
                <a16:creationId xmlns:a16="http://schemas.microsoft.com/office/drawing/2014/main" id="{D8ACD6F9-50B4-4264-93F0-9675A8DABA81}"/>
              </a:ext>
            </a:extLst>
          </p:cNvPr>
          <p:cNvSpPr/>
          <p:nvPr/>
        </p:nvSpPr>
        <p:spPr>
          <a:xfrm>
            <a:off x="571500" y="3581400"/>
            <a:ext cx="8343900" cy="1938992"/>
          </a:xfrm>
          <a:prstGeom prst="rect">
            <a:avLst/>
          </a:prstGeom>
        </p:spPr>
        <p:txBody>
          <a:bodyPr wrap="square">
            <a:spAutoFit/>
          </a:bodyPr>
          <a:lstStyle/>
          <a:p>
            <a:r>
              <a:rPr lang="en-US" sz="4000" b="1" dirty="0"/>
              <a:t>People: </a:t>
            </a:r>
          </a:p>
          <a:p>
            <a:r>
              <a:rPr lang="en-US" sz="4000" b="1" dirty="0"/>
              <a:t>	My eyes from tears, my feet from stumbling,</a:t>
            </a:r>
            <a:endParaRPr lang="en-US" sz="4000" dirty="0"/>
          </a:p>
        </p:txBody>
      </p:sp>
    </p:spTree>
    <p:extLst>
      <p:ext uri="{BB962C8B-B14F-4D97-AF65-F5344CB8AC3E}">
        <p14:creationId xmlns:p14="http://schemas.microsoft.com/office/powerpoint/2010/main" val="415799560"/>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C970F47A-8ACF-41AD-8CE1-3AD2D82E393F}"/>
              </a:ext>
            </a:extLst>
          </p:cNvPr>
          <p:cNvSpPr txBox="1"/>
          <p:nvPr/>
        </p:nvSpPr>
        <p:spPr>
          <a:xfrm>
            <a:off x="475129" y="453767"/>
            <a:ext cx="8193741" cy="5952399"/>
          </a:xfrm>
          <a:prstGeom prst="rect">
            <a:avLst/>
          </a:prstGeom>
          <a:noFill/>
        </p:spPr>
        <p:txBody>
          <a:bodyPr wrap="square" rtlCol="0">
            <a:spAutoFit/>
          </a:bodyPr>
          <a:lstStyle/>
          <a:p>
            <a:pPr lvl="0" algn="ctr" defTabSz="914400">
              <a:lnSpc>
                <a:spcPct val="120000"/>
              </a:lnSpc>
            </a:pPr>
            <a:r>
              <a:rPr lang="en-US" sz="4000" dirty="0">
                <a:solidFill>
                  <a:prstClr val="black"/>
                </a:solidFill>
              </a:rPr>
              <a:t>I take, O cross, thy shadow</a:t>
            </a:r>
          </a:p>
          <a:p>
            <a:pPr lvl="0" algn="ctr" defTabSz="914400">
              <a:lnSpc>
                <a:spcPct val="120000"/>
              </a:lnSpc>
            </a:pPr>
            <a:r>
              <a:rPr lang="en-US" sz="4000" dirty="0">
                <a:solidFill>
                  <a:prstClr val="black"/>
                </a:solidFill>
              </a:rPr>
              <a:t>For my abiding place;</a:t>
            </a:r>
          </a:p>
          <a:p>
            <a:pPr lvl="0" algn="ctr" defTabSz="914400">
              <a:lnSpc>
                <a:spcPct val="120000"/>
              </a:lnSpc>
            </a:pPr>
            <a:r>
              <a:rPr lang="en-US" sz="4000" dirty="0">
                <a:solidFill>
                  <a:prstClr val="black"/>
                </a:solidFill>
              </a:rPr>
              <a:t>I ask no other sunshine than</a:t>
            </a:r>
          </a:p>
          <a:p>
            <a:pPr lvl="0" algn="ctr" defTabSz="914400">
              <a:lnSpc>
                <a:spcPct val="120000"/>
              </a:lnSpc>
            </a:pPr>
            <a:r>
              <a:rPr lang="en-US" sz="4000" dirty="0">
                <a:solidFill>
                  <a:prstClr val="black"/>
                </a:solidFill>
              </a:rPr>
              <a:t>The sunshine of His face,</a:t>
            </a:r>
          </a:p>
          <a:p>
            <a:pPr lvl="0" algn="ctr" defTabSz="914400">
              <a:lnSpc>
                <a:spcPct val="120000"/>
              </a:lnSpc>
            </a:pPr>
            <a:r>
              <a:rPr lang="en-US" sz="4000" dirty="0">
                <a:solidFill>
                  <a:prstClr val="black"/>
                </a:solidFill>
              </a:rPr>
              <a:t>Content to let the world go by,</a:t>
            </a:r>
          </a:p>
          <a:p>
            <a:pPr lvl="0" algn="ctr" defTabSz="914400">
              <a:lnSpc>
                <a:spcPct val="120000"/>
              </a:lnSpc>
            </a:pPr>
            <a:r>
              <a:rPr lang="en-US" sz="4000" dirty="0">
                <a:solidFill>
                  <a:prstClr val="black"/>
                </a:solidFill>
              </a:rPr>
              <a:t>To know no gain or loss,</a:t>
            </a:r>
          </a:p>
          <a:p>
            <a:pPr lvl="0" algn="ctr" defTabSz="914400">
              <a:lnSpc>
                <a:spcPct val="120000"/>
              </a:lnSpc>
            </a:pPr>
            <a:r>
              <a:rPr lang="en-US" sz="4000" dirty="0">
                <a:solidFill>
                  <a:prstClr val="black"/>
                </a:solidFill>
              </a:rPr>
              <a:t>My sinful self my only shame,</a:t>
            </a:r>
          </a:p>
          <a:p>
            <a:pPr lvl="0" algn="ctr" defTabSz="914400">
              <a:lnSpc>
                <a:spcPct val="120000"/>
              </a:lnSpc>
            </a:pPr>
            <a:r>
              <a:rPr lang="en-US" sz="4000" dirty="0">
                <a:solidFill>
                  <a:prstClr val="black"/>
                </a:solidFill>
              </a:rPr>
              <a:t>My glory all the cross.</a:t>
            </a:r>
          </a:p>
        </p:txBody>
      </p:sp>
    </p:spTree>
    <p:extLst>
      <p:ext uri="{BB962C8B-B14F-4D97-AF65-F5344CB8AC3E}">
        <p14:creationId xmlns:p14="http://schemas.microsoft.com/office/powerpoint/2010/main" val="541743846"/>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6" name="Picture 5" descr="A picture containing text, person, old&#10;&#10;Description automatically generated">
            <a:extLst>
              <a:ext uri="{FF2B5EF4-FFF2-40B4-BE49-F238E27FC236}">
                <a16:creationId xmlns:a16="http://schemas.microsoft.com/office/drawing/2014/main" id="{A03E320F-43C6-4A6B-B1B1-9BBE4D0BC360}"/>
              </a:ext>
            </a:extLst>
          </p:cNvPr>
          <p:cNvPicPr>
            <a:picLocks noChangeAspect="1"/>
          </p:cNvPicPr>
          <p:nvPr/>
        </p:nvPicPr>
        <p:blipFill rotWithShape="1">
          <a:blip r:embed="rId2">
            <a:extLst>
              <a:ext uri="{28A0092B-C50C-407E-A947-70E740481C1C}">
                <a14:useLocalDpi xmlns:a14="http://schemas.microsoft.com/office/drawing/2010/main" val="0"/>
              </a:ext>
            </a:extLst>
          </a:blip>
          <a:srcRect b="44444"/>
          <a:stretch/>
        </p:blipFill>
        <p:spPr>
          <a:xfrm>
            <a:off x="0" y="-1"/>
            <a:ext cx="9144000" cy="6858001"/>
          </a:xfrm>
          <a:prstGeom prst="rect">
            <a:avLst/>
          </a:prstGeom>
        </p:spPr>
      </p:pic>
      <p:sp>
        <p:nvSpPr>
          <p:cNvPr id="7" name="TextBox 6">
            <a:extLst>
              <a:ext uri="{FF2B5EF4-FFF2-40B4-BE49-F238E27FC236}">
                <a16:creationId xmlns:a16="http://schemas.microsoft.com/office/drawing/2014/main" id="{EF9FE3B0-1A2A-4313-8890-3F0A12FBA5B4}"/>
              </a:ext>
            </a:extLst>
          </p:cNvPr>
          <p:cNvSpPr txBox="1"/>
          <p:nvPr/>
        </p:nvSpPr>
        <p:spPr>
          <a:xfrm>
            <a:off x="593834" y="228600"/>
            <a:ext cx="8534400" cy="83099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800" b="0" i="0" u="none" strike="noStrike" kern="1200" cap="none" spc="0" normalizeH="0" baseline="0" noProof="0" dirty="0">
                <a:ln>
                  <a:noFill/>
                </a:ln>
                <a:solidFill>
                  <a:srgbClr val="FFFFFF"/>
                </a:solidFill>
                <a:effectLst/>
                <a:uLnTx/>
                <a:uFillTx/>
                <a:latin typeface="Arial Black" panose="020B0A04020102020204" pitchFamily="34" charset="0"/>
                <a:ea typeface="+mn-ea"/>
                <a:cs typeface="+mn-cs"/>
              </a:rPr>
              <a:t>The Trial Before Pilate</a:t>
            </a:r>
          </a:p>
        </p:txBody>
      </p:sp>
      <p:sp>
        <p:nvSpPr>
          <p:cNvPr id="8" name="TextBox 7">
            <a:extLst>
              <a:ext uri="{FF2B5EF4-FFF2-40B4-BE49-F238E27FC236}">
                <a16:creationId xmlns:a16="http://schemas.microsoft.com/office/drawing/2014/main" id="{BC41982B-4AD6-4C1B-8EBD-6389EC214341}"/>
              </a:ext>
            </a:extLst>
          </p:cNvPr>
          <p:cNvSpPr txBox="1"/>
          <p:nvPr/>
        </p:nvSpPr>
        <p:spPr>
          <a:xfrm>
            <a:off x="2873972" y="1015425"/>
            <a:ext cx="4314092" cy="70788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Arial Black" panose="020B0A04020102020204" pitchFamily="34" charset="0"/>
                <a:ea typeface="+mn-ea"/>
                <a:cs typeface="+mn-cs"/>
              </a:rPr>
              <a:t>Mark 15:1-20</a:t>
            </a:r>
          </a:p>
        </p:txBody>
      </p:sp>
    </p:spTree>
    <p:extLst>
      <p:ext uri="{BB962C8B-B14F-4D97-AF65-F5344CB8AC3E}">
        <p14:creationId xmlns:p14="http://schemas.microsoft.com/office/powerpoint/2010/main" val="95900714"/>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76200" y="76200"/>
            <a:ext cx="8991600" cy="6740307"/>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dirty="0">
                <a:ln>
                  <a:noFill/>
                </a:ln>
                <a:solidFill>
                  <a:srgbClr val="000000"/>
                </a:solidFill>
                <a:effectLst/>
                <a:uLnTx/>
                <a:uFillTx/>
                <a:latin typeface="Gill Sans MT" panose="020B0502020104020203"/>
                <a:ea typeface="+mn-ea"/>
                <a:cs typeface="+mn-cs"/>
              </a:rPr>
              <a:t>Very early in the morning, the chief priests, with the elders, the teachers of the law and the whole Sanhedrin, made their plans.  So they bound Jesus, led him away and handed him over to Pilate. </a:t>
            </a:r>
            <a:r>
              <a:rPr kumimoji="0" lang="en-US" sz="2800" b="0" i="0" u="none" strike="noStrike" kern="1200" cap="none" spc="0" normalizeH="0" baseline="50000" noProof="0" dirty="0">
                <a:ln>
                  <a:noFill/>
                </a:ln>
                <a:solidFill>
                  <a:srgbClr val="000000"/>
                </a:solidFill>
                <a:effectLst/>
                <a:uLnTx/>
                <a:uFillTx/>
                <a:latin typeface="Gill Sans MT" panose="020B0502020104020203"/>
                <a:ea typeface="+mn-ea"/>
                <a:cs typeface="+mn-cs"/>
              </a:rPr>
              <a:t>2</a:t>
            </a:r>
            <a:r>
              <a:rPr kumimoji="0" lang="en-US" sz="3600" b="0" i="0" u="none" strike="noStrike" kern="1200" cap="none" spc="0" normalizeH="0" baseline="0" noProof="0" dirty="0">
                <a:ln>
                  <a:noFill/>
                </a:ln>
                <a:solidFill>
                  <a:srgbClr val="000000"/>
                </a:solidFill>
                <a:effectLst/>
                <a:uLnTx/>
                <a:uFillTx/>
                <a:latin typeface="Gill Sans MT" panose="020B0502020104020203"/>
                <a:ea typeface="+mn-ea"/>
                <a:cs typeface="+mn-cs"/>
              </a:rPr>
              <a:t> “Are you the king of the Jews?” asked Pilate. “You have said so,” Jesus replied. </a:t>
            </a:r>
            <a:r>
              <a:rPr kumimoji="0" lang="en-US" sz="2800" b="0" i="0" u="none" strike="noStrike" kern="1200" cap="none" spc="0" normalizeH="0" baseline="50000" noProof="0" dirty="0">
                <a:ln>
                  <a:noFill/>
                </a:ln>
                <a:solidFill>
                  <a:srgbClr val="000000"/>
                </a:solidFill>
                <a:effectLst/>
                <a:uLnTx/>
                <a:uFillTx/>
                <a:latin typeface="Gill Sans MT" panose="020B0502020104020203"/>
                <a:ea typeface="+mn-ea"/>
                <a:cs typeface="+mn-cs"/>
              </a:rPr>
              <a:t>3</a:t>
            </a:r>
            <a:r>
              <a:rPr kumimoji="0" lang="en-US" sz="3600" b="0" i="0" u="none" strike="noStrike" kern="1200" cap="none" spc="0" normalizeH="0" baseline="0" noProof="0" dirty="0">
                <a:ln>
                  <a:noFill/>
                </a:ln>
                <a:solidFill>
                  <a:srgbClr val="000000"/>
                </a:solidFill>
                <a:effectLst/>
                <a:uLnTx/>
                <a:uFillTx/>
                <a:latin typeface="Gill Sans MT" panose="020B0502020104020203"/>
                <a:ea typeface="+mn-ea"/>
                <a:cs typeface="+mn-cs"/>
              </a:rPr>
              <a:t>The chief priests accused him of many things. </a:t>
            </a:r>
            <a:r>
              <a:rPr kumimoji="0" lang="en-US" sz="2800" b="0" i="0" u="none" strike="noStrike" kern="1200" cap="none" spc="0" normalizeH="0" baseline="50000" noProof="0" dirty="0">
                <a:ln>
                  <a:noFill/>
                </a:ln>
                <a:solidFill>
                  <a:srgbClr val="000000"/>
                </a:solidFill>
                <a:effectLst/>
                <a:uLnTx/>
                <a:uFillTx/>
                <a:latin typeface="Gill Sans MT" panose="020B0502020104020203"/>
                <a:ea typeface="+mn-ea"/>
                <a:cs typeface="+mn-cs"/>
              </a:rPr>
              <a:t>4</a:t>
            </a:r>
            <a:r>
              <a:rPr kumimoji="0" lang="en-US" sz="3600" b="0" i="0" u="none" strike="noStrike" kern="1200" cap="none" spc="0" normalizeH="0" baseline="0" noProof="0" dirty="0">
                <a:ln>
                  <a:noFill/>
                </a:ln>
                <a:solidFill>
                  <a:srgbClr val="000000"/>
                </a:solidFill>
                <a:effectLst/>
                <a:uLnTx/>
                <a:uFillTx/>
                <a:latin typeface="Gill Sans MT" panose="020B0502020104020203"/>
                <a:ea typeface="+mn-ea"/>
                <a:cs typeface="+mn-cs"/>
              </a:rPr>
              <a:t>So again Pilate asked him, “Aren’t you going to answer? See how many things they are accusing you of.” </a:t>
            </a:r>
            <a:r>
              <a:rPr kumimoji="0" lang="en-US" sz="2800" b="0" i="0" u="none" strike="noStrike" kern="1200" cap="none" spc="0" normalizeH="0" baseline="50000" noProof="0" dirty="0">
                <a:ln>
                  <a:noFill/>
                </a:ln>
                <a:solidFill>
                  <a:srgbClr val="000000"/>
                </a:solidFill>
                <a:effectLst/>
                <a:uLnTx/>
                <a:uFillTx/>
                <a:latin typeface="Gill Sans MT" panose="020B0502020104020203"/>
                <a:ea typeface="+mn-ea"/>
                <a:cs typeface="+mn-cs"/>
              </a:rPr>
              <a:t>5</a:t>
            </a:r>
            <a:r>
              <a:rPr kumimoji="0" lang="en-US" sz="3600" b="0" i="0" u="none" strike="noStrike" kern="1200" cap="none" spc="0" normalizeH="0" baseline="0" noProof="0" dirty="0">
                <a:ln>
                  <a:noFill/>
                </a:ln>
                <a:solidFill>
                  <a:srgbClr val="000000"/>
                </a:solidFill>
                <a:effectLst/>
                <a:uLnTx/>
                <a:uFillTx/>
                <a:latin typeface="Gill Sans MT" panose="020B0502020104020203"/>
                <a:ea typeface="+mn-ea"/>
                <a:cs typeface="+mn-cs"/>
              </a:rPr>
              <a:t> But Jesus still made no reply, and Pilate was amazed. </a:t>
            </a:r>
            <a:r>
              <a:rPr kumimoji="0" lang="en-US" sz="2800" b="0" i="0" u="none" strike="noStrike" kern="1200" cap="none" spc="0" normalizeH="0" baseline="50000" noProof="0" dirty="0">
                <a:ln>
                  <a:noFill/>
                </a:ln>
                <a:solidFill>
                  <a:srgbClr val="000000"/>
                </a:solidFill>
                <a:effectLst/>
                <a:uLnTx/>
                <a:uFillTx/>
                <a:latin typeface="Gill Sans MT" panose="020B0502020104020203"/>
                <a:ea typeface="+mn-ea"/>
                <a:cs typeface="+mn-cs"/>
              </a:rPr>
              <a:t>6</a:t>
            </a:r>
            <a:r>
              <a:rPr kumimoji="0" lang="en-US" sz="3600" b="0" i="0" u="none" strike="noStrike" kern="1200" cap="none" spc="0" normalizeH="0" baseline="0" noProof="0" dirty="0">
                <a:ln>
                  <a:noFill/>
                </a:ln>
                <a:solidFill>
                  <a:srgbClr val="000000"/>
                </a:solidFill>
                <a:effectLst/>
                <a:uLnTx/>
                <a:uFillTx/>
                <a:latin typeface="Gill Sans MT" panose="020B0502020104020203"/>
                <a:ea typeface="+mn-ea"/>
                <a:cs typeface="+mn-cs"/>
              </a:rPr>
              <a:t> Now it was the custom at the festival to release a prisoner whom the</a:t>
            </a:r>
          </a:p>
        </p:txBody>
      </p:sp>
    </p:spTree>
    <p:extLst>
      <p:ext uri="{BB962C8B-B14F-4D97-AF65-F5344CB8AC3E}">
        <p14:creationId xmlns:p14="http://schemas.microsoft.com/office/powerpoint/2010/main" val="2991413781"/>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76200" y="76200"/>
            <a:ext cx="8991600" cy="6740307"/>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dirty="0">
                <a:ln>
                  <a:noFill/>
                </a:ln>
                <a:solidFill>
                  <a:srgbClr val="000000"/>
                </a:solidFill>
                <a:effectLst/>
                <a:uLnTx/>
                <a:uFillTx/>
                <a:latin typeface="Gill Sans MT" panose="020B0502020104020203"/>
                <a:ea typeface="+mn-ea"/>
                <a:cs typeface="+mn-cs"/>
              </a:rPr>
              <a:t>people requested. </a:t>
            </a:r>
            <a:r>
              <a:rPr kumimoji="0" lang="en-US" sz="2800" b="0" i="0" u="none" strike="noStrike" kern="1200" cap="none" spc="0" normalizeH="0" baseline="50000" noProof="0" dirty="0">
                <a:ln>
                  <a:noFill/>
                </a:ln>
                <a:solidFill>
                  <a:srgbClr val="000000"/>
                </a:solidFill>
                <a:effectLst/>
                <a:uLnTx/>
                <a:uFillTx/>
                <a:latin typeface="Gill Sans MT" panose="020B0502020104020203"/>
                <a:ea typeface="+mn-ea"/>
                <a:cs typeface="+mn-cs"/>
              </a:rPr>
              <a:t>7</a:t>
            </a:r>
            <a:r>
              <a:rPr kumimoji="0" lang="en-US" sz="3600" b="0" i="0" u="none" strike="noStrike" kern="1200" cap="none" spc="0" normalizeH="0" baseline="0" noProof="0" dirty="0">
                <a:ln>
                  <a:noFill/>
                </a:ln>
                <a:solidFill>
                  <a:srgbClr val="000000"/>
                </a:solidFill>
                <a:effectLst/>
                <a:uLnTx/>
                <a:uFillTx/>
                <a:latin typeface="Gill Sans MT" panose="020B0502020104020203"/>
                <a:ea typeface="+mn-ea"/>
                <a:cs typeface="+mn-cs"/>
              </a:rPr>
              <a:t> A man called Barabbas was in prison with the insurrectionists who had committed murder in the uprising. </a:t>
            </a:r>
            <a:r>
              <a:rPr kumimoji="0" lang="en-US" sz="2800" b="0" i="0" u="none" strike="noStrike" kern="1200" cap="none" spc="0" normalizeH="0" baseline="50000" noProof="0" dirty="0">
                <a:ln>
                  <a:noFill/>
                </a:ln>
                <a:solidFill>
                  <a:srgbClr val="000000"/>
                </a:solidFill>
                <a:effectLst/>
                <a:uLnTx/>
                <a:uFillTx/>
                <a:latin typeface="Gill Sans MT" panose="020B0502020104020203"/>
                <a:ea typeface="+mn-ea"/>
                <a:cs typeface="+mn-cs"/>
              </a:rPr>
              <a:t>8</a:t>
            </a:r>
            <a:r>
              <a:rPr kumimoji="0" lang="en-US" sz="3600" b="0" i="0" u="none" strike="noStrike" kern="1200" cap="none" spc="0" normalizeH="0" baseline="0" noProof="0" dirty="0">
                <a:ln>
                  <a:noFill/>
                </a:ln>
                <a:solidFill>
                  <a:srgbClr val="000000"/>
                </a:solidFill>
                <a:effectLst/>
                <a:uLnTx/>
                <a:uFillTx/>
                <a:latin typeface="Gill Sans MT" panose="020B0502020104020203"/>
                <a:ea typeface="+mn-ea"/>
                <a:cs typeface="+mn-cs"/>
              </a:rPr>
              <a:t> The crowd came up and asked Pilate to do for them what he usually did. </a:t>
            </a:r>
            <a:r>
              <a:rPr kumimoji="0" lang="en-US" sz="2800" b="0" i="0" u="none" strike="noStrike" kern="1200" cap="none" spc="0" normalizeH="0" baseline="50000" noProof="0" dirty="0">
                <a:ln>
                  <a:noFill/>
                </a:ln>
                <a:solidFill>
                  <a:srgbClr val="000000"/>
                </a:solidFill>
                <a:effectLst/>
                <a:uLnTx/>
                <a:uFillTx/>
                <a:latin typeface="Gill Sans MT" panose="020B0502020104020203"/>
                <a:ea typeface="+mn-ea"/>
                <a:cs typeface="+mn-cs"/>
              </a:rPr>
              <a:t>9</a:t>
            </a:r>
            <a:r>
              <a:rPr kumimoji="0" lang="en-US" sz="3600" b="0" i="0" u="none" strike="noStrike" kern="1200" cap="none" spc="0" normalizeH="0" baseline="0" noProof="0" dirty="0">
                <a:ln>
                  <a:noFill/>
                </a:ln>
                <a:solidFill>
                  <a:srgbClr val="000000"/>
                </a:solidFill>
                <a:effectLst/>
                <a:uLnTx/>
                <a:uFillTx/>
                <a:latin typeface="Gill Sans MT" panose="020B0502020104020203"/>
                <a:ea typeface="+mn-ea"/>
                <a:cs typeface="+mn-cs"/>
              </a:rPr>
              <a:t> “Do you want me to release to you the king of the Jews?” asked Pilate, </a:t>
            </a:r>
            <a:r>
              <a:rPr kumimoji="0" lang="en-US" sz="2800" b="0" i="0" u="none" strike="noStrike" kern="1200" cap="none" spc="0" normalizeH="0" baseline="50000" noProof="0" dirty="0">
                <a:ln>
                  <a:noFill/>
                </a:ln>
                <a:solidFill>
                  <a:srgbClr val="000000"/>
                </a:solidFill>
                <a:effectLst/>
                <a:uLnTx/>
                <a:uFillTx/>
                <a:latin typeface="Gill Sans MT" panose="020B0502020104020203"/>
                <a:ea typeface="+mn-ea"/>
                <a:cs typeface="+mn-cs"/>
              </a:rPr>
              <a:t>10</a:t>
            </a:r>
            <a:r>
              <a:rPr kumimoji="0" lang="en-US" sz="3600" b="0" i="0" u="none" strike="noStrike" kern="1200" cap="none" spc="0" normalizeH="0" baseline="0" noProof="0" dirty="0">
                <a:ln>
                  <a:noFill/>
                </a:ln>
                <a:solidFill>
                  <a:srgbClr val="000000"/>
                </a:solidFill>
                <a:effectLst/>
                <a:uLnTx/>
                <a:uFillTx/>
                <a:latin typeface="Gill Sans MT" panose="020B0502020104020203"/>
                <a:ea typeface="+mn-ea"/>
                <a:cs typeface="+mn-cs"/>
              </a:rPr>
              <a:t> knowing it was out of self-interest that the chief priests had handed Jesus over to him. </a:t>
            </a:r>
            <a:r>
              <a:rPr kumimoji="0" lang="en-US" sz="2800" b="0" i="0" u="none" strike="noStrike" kern="1200" cap="none" spc="0" normalizeH="0" baseline="50000" noProof="0" dirty="0">
                <a:ln>
                  <a:noFill/>
                </a:ln>
                <a:solidFill>
                  <a:srgbClr val="000000"/>
                </a:solidFill>
                <a:effectLst/>
                <a:uLnTx/>
                <a:uFillTx/>
                <a:latin typeface="Gill Sans MT" panose="020B0502020104020203"/>
                <a:ea typeface="+mn-ea"/>
                <a:cs typeface="+mn-cs"/>
              </a:rPr>
              <a:t>11</a:t>
            </a:r>
            <a:r>
              <a:rPr kumimoji="0" lang="en-US" sz="3600" b="0" i="0" u="none" strike="noStrike" kern="1200" cap="none" spc="0" normalizeH="0" baseline="0" noProof="0" dirty="0">
                <a:ln>
                  <a:noFill/>
                </a:ln>
                <a:solidFill>
                  <a:srgbClr val="000000"/>
                </a:solidFill>
                <a:effectLst/>
                <a:uLnTx/>
                <a:uFillTx/>
                <a:latin typeface="Gill Sans MT" panose="020B0502020104020203"/>
                <a:ea typeface="+mn-ea"/>
                <a:cs typeface="+mn-cs"/>
              </a:rPr>
              <a:t>But the chief priests stirred up the crowd to have Pilate release Barabbas instead. </a:t>
            </a:r>
            <a:r>
              <a:rPr kumimoji="0" lang="en-US" sz="2800" b="0" i="0" u="none" strike="noStrike" kern="1200" cap="none" spc="0" normalizeH="0" baseline="50000" noProof="0" dirty="0">
                <a:ln>
                  <a:noFill/>
                </a:ln>
                <a:solidFill>
                  <a:srgbClr val="000000"/>
                </a:solidFill>
                <a:effectLst/>
                <a:uLnTx/>
                <a:uFillTx/>
                <a:latin typeface="Gill Sans MT" panose="020B0502020104020203"/>
                <a:ea typeface="+mn-ea"/>
                <a:cs typeface="+mn-cs"/>
              </a:rPr>
              <a:t>12</a:t>
            </a:r>
            <a:r>
              <a:rPr kumimoji="0" lang="en-US" sz="3600" b="0" i="0" u="none" strike="noStrike" kern="1200" cap="none" spc="0" normalizeH="0" baseline="0" noProof="0" dirty="0">
                <a:ln>
                  <a:noFill/>
                </a:ln>
                <a:solidFill>
                  <a:srgbClr val="000000"/>
                </a:solidFill>
                <a:effectLst/>
                <a:uLnTx/>
                <a:uFillTx/>
                <a:latin typeface="Gill Sans MT" panose="020B0502020104020203"/>
                <a:ea typeface="+mn-ea"/>
                <a:cs typeface="+mn-cs"/>
              </a:rPr>
              <a:t> “What shall I do, then, with the one you call the king of the Jews?” Pilate asked them. </a:t>
            </a:r>
          </a:p>
        </p:txBody>
      </p:sp>
    </p:spTree>
    <p:extLst>
      <p:ext uri="{BB962C8B-B14F-4D97-AF65-F5344CB8AC3E}">
        <p14:creationId xmlns:p14="http://schemas.microsoft.com/office/powerpoint/2010/main" val="1528889587"/>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76200" y="228600"/>
            <a:ext cx="8991600" cy="6186309"/>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50000" noProof="0" dirty="0">
                <a:ln>
                  <a:noFill/>
                </a:ln>
                <a:solidFill>
                  <a:srgbClr val="000000"/>
                </a:solidFill>
                <a:effectLst/>
                <a:uLnTx/>
                <a:uFillTx/>
                <a:latin typeface="Gill Sans MT" panose="020B0502020104020203"/>
                <a:ea typeface="+mn-ea"/>
                <a:cs typeface="+mn-cs"/>
              </a:rPr>
              <a:t>13</a:t>
            </a:r>
            <a:r>
              <a:rPr kumimoji="0" lang="en-US" sz="3600" b="0" i="0" u="none" strike="noStrike" kern="1200" cap="none" spc="0" normalizeH="0" baseline="0" noProof="0" dirty="0">
                <a:ln>
                  <a:noFill/>
                </a:ln>
                <a:solidFill>
                  <a:srgbClr val="000000"/>
                </a:solidFill>
                <a:effectLst/>
                <a:uLnTx/>
                <a:uFillTx/>
                <a:latin typeface="Gill Sans MT" panose="020B0502020104020203"/>
                <a:ea typeface="+mn-ea"/>
                <a:cs typeface="+mn-cs"/>
              </a:rPr>
              <a:t> “Crucify him!” they shouted. </a:t>
            </a:r>
            <a:r>
              <a:rPr kumimoji="0" lang="en-US" sz="2800" b="0" i="0" u="none" strike="noStrike" kern="1200" cap="none" spc="0" normalizeH="0" baseline="50000" noProof="0" dirty="0">
                <a:ln>
                  <a:noFill/>
                </a:ln>
                <a:solidFill>
                  <a:srgbClr val="000000"/>
                </a:solidFill>
                <a:effectLst/>
                <a:uLnTx/>
                <a:uFillTx/>
                <a:latin typeface="Gill Sans MT" panose="020B0502020104020203"/>
                <a:ea typeface="+mn-ea"/>
                <a:cs typeface="+mn-cs"/>
              </a:rPr>
              <a:t>14</a:t>
            </a:r>
            <a:r>
              <a:rPr kumimoji="0" lang="en-US" sz="3600" b="0" i="0" u="none" strike="noStrike" kern="1200" cap="none" spc="0" normalizeH="0" baseline="0" noProof="0" dirty="0">
                <a:ln>
                  <a:noFill/>
                </a:ln>
                <a:solidFill>
                  <a:srgbClr val="000000"/>
                </a:solidFill>
                <a:effectLst/>
                <a:uLnTx/>
                <a:uFillTx/>
                <a:latin typeface="Gill Sans MT" panose="020B0502020104020203"/>
                <a:ea typeface="+mn-ea"/>
                <a:cs typeface="+mn-cs"/>
              </a:rPr>
              <a:t> “Why?  What crime has he committed?” asked Pilate.  But they shouted all the louder, “Crucify him!” </a:t>
            </a:r>
            <a:r>
              <a:rPr kumimoji="0" lang="en-US" sz="2800" b="0" i="0" u="none" strike="noStrike" kern="1200" cap="none" spc="0" normalizeH="0" baseline="50000" noProof="0" dirty="0">
                <a:ln>
                  <a:noFill/>
                </a:ln>
                <a:solidFill>
                  <a:srgbClr val="000000"/>
                </a:solidFill>
                <a:effectLst/>
                <a:uLnTx/>
                <a:uFillTx/>
                <a:latin typeface="Gill Sans MT" panose="020B0502020104020203"/>
                <a:ea typeface="+mn-ea"/>
                <a:cs typeface="+mn-cs"/>
              </a:rPr>
              <a:t>15</a:t>
            </a:r>
            <a:r>
              <a:rPr kumimoji="0" lang="en-US" sz="3600" b="0" i="0" u="none" strike="noStrike" kern="1200" cap="none" spc="0" normalizeH="0" baseline="0" noProof="0" dirty="0">
                <a:ln>
                  <a:noFill/>
                </a:ln>
                <a:solidFill>
                  <a:srgbClr val="000000"/>
                </a:solidFill>
                <a:effectLst/>
                <a:uLnTx/>
                <a:uFillTx/>
                <a:latin typeface="Gill Sans MT" panose="020B0502020104020203"/>
                <a:ea typeface="+mn-ea"/>
                <a:cs typeface="+mn-cs"/>
              </a:rPr>
              <a:t>Wanting to satisfy the crowd, Pilate released Barabbas to them.  He had Jesus flogged, and handed him over to be crucified. </a:t>
            </a:r>
            <a:r>
              <a:rPr kumimoji="0" lang="en-US" sz="2800" b="0" i="0" u="none" strike="noStrike" kern="1200" cap="none" spc="0" normalizeH="0" baseline="50000" noProof="0" dirty="0">
                <a:ln>
                  <a:noFill/>
                </a:ln>
                <a:solidFill>
                  <a:srgbClr val="000000"/>
                </a:solidFill>
                <a:effectLst/>
                <a:uLnTx/>
                <a:uFillTx/>
                <a:latin typeface="Gill Sans MT" panose="020B0502020104020203"/>
                <a:ea typeface="+mn-ea"/>
                <a:cs typeface="+mn-cs"/>
              </a:rPr>
              <a:t>16</a:t>
            </a:r>
            <a:r>
              <a:rPr kumimoji="0" lang="en-US" sz="3600" b="0" i="0" u="none" strike="noStrike" kern="1200" cap="none" spc="0" normalizeH="0" baseline="0" noProof="0" dirty="0">
                <a:ln>
                  <a:noFill/>
                </a:ln>
                <a:solidFill>
                  <a:srgbClr val="000000"/>
                </a:solidFill>
                <a:effectLst/>
                <a:uLnTx/>
                <a:uFillTx/>
                <a:latin typeface="Gill Sans MT" panose="020B0502020104020203"/>
                <a:ea typeface="+mn-ea"/>
                <a:cs typeface="+mn-cs"/>
              </a:rPr>
              <a:t> The soldiers led Jesus away into the palace (that is, the Praetorium) and called together the whole company of soldiers. </a:t>
            </a:r>
            <a:r>
              <a:rPr kumimoji="0" lang="en-US" sz="2800" b="0" i="0" u="none" strike="noStrike" kern="1200" cap="none" spc="0" normalizeH="0" baseline="50000" noProof="0" dirty="0">
                <a:ln>
                  <a:noFill/>
                </a:ln>
                <a:solidFill>
                  <a:srgbClr val="000000"/>
                </a:solidFill>
                <a:effectLst/>
                <a:uLnTx/>
                <a:uFillTx/>
                <a:latin typeface="Gill Sans MT" panose="020B0502020104020203"/>
                <a:ea typeface="+mn-ea"/>
                <a:cs typeface="+mn-cs"/>
              </a:rPr>
              <a:t>17</a:t>
            </a:r>
            <a:r>
              <a:rPr kumimoji="0" lang="en-US" sz="3600" b="0" i="0" u="none" strike="noStrike" kern="1200" cap="none" spc="0" normalizeH="0" baseline="0" noProof="0" dirty="0">
                <a:ln>
                  <a:noFill/>
                </a:ln>
                <a:solidFill>
                  <a:srgbClr val="000000"/>
                </a:solidFill>
                <a:effectLst/>
                <a:uLnTx/>
                <a:uFillTx/>
                <a:latin typeface="Gill Sans MT" panose="020B0502020104020203"/>
                <a:ea typeface="+mn-ea"/>
                <a:cs typeface="+mn-cs"/>
              </a:rPr>
              <a:t> They put a purple robe on him, then twisted together a crown of thorns and set it on him. </a:t>
            </a:r>
          </a:p>
        </p:txBody>
      </p:sp>
    </p:spTree>
    <p:extLst>
      <p:ext uri="{BB962C8B-B14F-4D97-AF65-F5344CB8AC3E}">
        <p14:creationId xmlns:p14="http://schemas.microsoft.com/office/powerpoint/2010/main" val="2291509109"/>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76200" y="1287482"/>
            <a:ext cx="8991600" cy="3970318"/>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50000" noProof="0" dirty="0">
                <a:ln>
                  <a:noFill/>
                </a:ln>
                <a:solidFill>
                  <a:srgbClr val="000000"/>
                </a:solidFill>
                <a:effectLst/>
                <a:uLnTx/>
                <a:uFillTx/>
                <a:latin typeface="Gill Sans MT" panose="020B0502020104020203"/>
                <a:ea typeface="+mn-ea"/>
                <a:cs typeface="+mn-cs"/>
              </a:rPr>
              <a:t>18</a:t>
            </a:r>
            <a:r>
              <a:rPr kumimoji="0" lang="en-US" sz="3600" b="0" i="0" u="none" strike="noStrike" kern="1200" cap="none" spc="0" normalizeH="0" baseline="0" noProof="0" dirty="0">
                <a:ln>
                  <a:noFill/>
                </a:ln>
                <a:solidFill>
                  <a:srgbClr val="000000"/>
                </a:solidFill>
                <a:effectLst/>
                <a:uLnTx/>
                <a:uFillTx/>
                <a:latin typeface="Gill Sans MT" panose="020B0502020104020203"/>
                <a:ea typeface="+mn-ea"/>
                <a:cs typeface="+mn-cs"/>
              </a:rPr>
              <a:t> And they began to call out to him,  “Hail, king of the Jews!” </a:t>
            </a:r>
            <a:r>
              <a:rPr kumimoji="0" lang="en-US" sz="2800" b="0" i="0" u="none" strike="noStrike" kern="1200" cap="none" spc="0" normalizeH="0" baseline="50000" noProof="0" dirty="0">
                <a:ln>
                  <a:noFill/>
                </a:ln>
                <a:solidFill>
                  <a:srgbClr val="000000"/>
                </a:solidFill>
                <a:effectLst/>
                <a:uLnTx/>
                <a:uFillTx/>
                <a:latin typeface="Gill Sans MT" panose="020B0502020104020203"/>
                <a:ea typeface="+mn-ea"/>
                <a:cs typeface="+mn-cs"/>
              </a:rPr>
              <a:t>19</a:t>
            </a:r>
            <a:r>
              <a:rPr kumimoji="0" lang="en-US" sz="3600" b="0" i="0" u="none" strike="noStrike" kern="1200" cap="none" spc="0" normalizeH="0" baseline="0" noProof="0" dirty="0">
                <a:ln>
                  <a:noFill/>
                </a:ln>
                <a:solidFill>
                  <a:srgbClr val="000000"/>
                </a:solidFill>
                <a:effectLst/>
                <a:uLnTx/>
                <a:uFillTx/>
                <a:latin typeface="Gill Sans MT" panose="020B0502020104020203"/>
                <a:ea typeface="+mn-ea"/>
                <a:cs typeface="+mn-cs"/>
              </a:rPr>
              <a:t> Again and again they struck him on the head with a staff and spit on him.  Falling on their knees, they paid homage to him. </a:t>
            </a:r>
            <a:r>
              <a:rPr kumimoji="0" lang="en-US" sz="2800" b="0" i="0" u="none" strike="noStrike" kern="1200" cap="none" spc="0" normalizeH="0" baseline="50000" noProof="0" dirty="0">
                <a:ln>
                  <a:noFill/>
                </a:ln>
                <a:solidFill>
                  <a:srgbClr val="000000"/>
                </a:solidFill>
                <a:effectLst/>
                <a:uLnTx/>
                <a:uFillTx/>
                <a:latin typeface="Gill Sans MT" panose="020B0502020104020203"/>
                <a:ea typeface="+mn-ea"/>
                <a:cs typeface="+mn-cs"/>
              </a:rPr>
              <a:t>20</a:t>
            </a:r>
            <a:r>
              <a:rPr kumimoji="0" lang="en-US" sz="3600" b="0" i="0" u="none" strike="noStrike" kern="1200" cap="none" spc="0" normalizeH="0" baseline="0" noProof="0" dirty="0">
                <a:ln>
                  <a:noFill/>
                </a:ln>
                <a:solidFill>
                  <a:srgbClr val="000000"/>
                </a:solidFill>
                <a:effectLst/>
                <a:uLnTx/>
                <a:uFillTx/>
                <a:latin typeface="Gill Sans MT" panose="020B0502020104020203"/>
                <a:ea typeface="+mn-ea"/>
                <a:cs typeface="+mn-cs"/>
              </a:rPr>
              <a:t> And when they had mocked him, they took off the purple robe and put his own clothes on him. Then they led him out to crucify him.</a:t>
            </a:r>
          </a:p>
        </p:txBody>
      </p:sp>
    </p:spTree>
    <p:extLst>
      <p:ext uri="{BB962C8B-B14F-4D97-AF65-F5344CB8AC3E}">
        <p14:creationId xmlns:p14="http://schemas.microsoft.com/office/powerpoint/2010/main" val="1132224469"/>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B585BBEC-CA95-48D7-A770-6C43A077E459}"/>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972344"/>
            <a:ext cx="9144000" cy="4113982"/>
          </a:xfrm>
          <a:prstGeom prst="rect">
            <a:avLst/>
          </a:prstGeom>
        </p:spPr>
      </p:pic>
      <p:sp>
        <p:nvSpPr>
          <p:cNvPr id="6" name="TextBox 5">
            <a:extLst>
              <a:ext uri="{FF2B5EF4-FFF2-40B4-BE49-F238E27FC236}">
                <a16:creationId xmlns:a16="http://schemas.microsoft.com/office/drawing/2014/main" id="{12A2334F-2745-488E-B04D-20E399A5EB4F}"/>
              </a:ext>
            </a:extLst>
          </p:cNvPr>
          <p:cNvSpPr txBox="1"/>
          <p:nvPr/>
        </p:nvSpPr>
        <p:spPr>
          <a:xfrm>
            <a:off x="0" y="5385137"/>
            <a:ext cx="9144000" cy="92333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5400" b="1" i="0" u="none" strike="noStrike" kern="1200" cap="none" spc="0" normalizeH="0" baseline="0" noProof="0" dirty="0">
                <a:ln>
                  <a:noFill/>
                </a:ln>
                <a:solidFill>
                  <a:srgbClr val="FFFFFF"/>
                </a:solidFill>
                <a:effectLst/>
                <a:uLnTx/>
                <a:uFillTx/>
                <a:latin typeface="Gill Sans MT" panose="020B0502020104020203"/>
                <a:ea typeface="+mn-ea"/>
                <a:cs typeface="+mn-cs"/>
              </a:rPr>
              <a:t>Surely He Loves</a:t>
            </a:r>
          </a:p>
        </p:txBody>
      </p:sp>
    </p:spTree>
    <p:extLst>
      <p:ext uri="{BB962C8B-B14F-4D97-AF65-F5344CB8AC3E}">
        <p14:creationId xmlns:p14="http://schemas.microsoft.com/office/powerpoint/2010/main" val="589082656"/>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93346"/>
            <a:ext cx="9144000" cy="6951346"/>
          </a:xfrm>
          <a:prstGeom prst="rect">
            <a:avLst/>
          </a:prstGeom>
        </p:spPr>
      </p:pic>
      <p:sp>
        <p:nvSpPr>
          <p:cNvPr id="3" name="TextBox 2"/>
          <p:cNvSpPr txBox="1"/>
          <p:nvPr/>
        </p:nvSpPr>
        <p:spPr>
          <a:xfrm>
            <a:off x="228600" y="4572292"/>
            <a:ext cx="8686800" cy="1015663"/>
          </a:xfrm>
          <a:prstGeom prst="rect">
            <a:avLst/>
          </a:prstGeom>
          <a:solidFill>
            <a:schemeClr val="bg1"/>
          </a:solidFill>
          <a:effectLst>
            <a:softEdge rad="127000"/>
          </a:effectLst>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6000" b="0" i="0" u="none" strike="noStrike" kern="1200" cap="none" spc="0" normalizeH="0" baseline="0" noProof="0" dirty="0">
                <a:ln>
                  <a:noFill/>
                </a:ln>
                <a:solidFill>
                  <a:prstClr val="black"/>
                </a:solidFill>
                <a:effectLst/>
                <a:uLnTx/>
                <a:uFillTx/>
                <a:latin typeface="Arial Black" panose="020B0A04020102020204" pitchFamily="34" charset="0"/>
                <a:ea typeface="+mn-ea"/>
                <a:cs typeface="+mn-cs"/>
              </a:rPr>
              <a:t>The Crucifixion</a:t>
            </a:r>
          </a:p>
        </p:txBody>
      </p:sp>
      <p:sp>
        <p:nvSpPr>
          <p:cNvPr id="4" name="TextBox 3"/>
          <p:cNvSpPr txBox="1"/>
          <p:nvPr/>
        </p:nvSpPr>
        <p:spPr>
          <a:xfrm>
            <a:off x="2819400" y="5589204"/>
            <a:ext cx="3505200" cy="584775"/>
          </a:xfrm>
          <a:prstGeom prst="rect">
            <a:avLst/>
          </a:prstGeom>
          <a:solidFill>
            <a:schemeClr val="bg1"/>
          </a:solidFill>
          <a:effectLst>
            <a:softEdge rad="101600"/>
          </a:effectLst>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prstClr val="black"/>
                </a:solidFill>
                <a:effectLst/>
                <a:uLnTx/>
                <a:uFillTx/>
                <a:latin typeface="Arial Black" panose="020B0A04020102020204" pitchFamily="34" charset="0"/>
                <a:ea typeface="+mn-ea"/>
                <a:cs typeface="+mn-cs"/>
              </a:rPr>
              <a:t>Mark 15:21-32</a:t>
            </a:r>
          </a:p>
        </p:txBody>
      </p:sp>
    </p:spTree>
    <p:extLst>
      <p:ext uri="{BB962C8B-B14F-4D97-AF65-F5344CB8AC3E}">
        <p14:creationId xmlns:p14="http://schemas.microsoft.com/office/powerpoint/2010/main" val="4251702299"/>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76200" y="76200"/>
            <a:ext cx="8915400" cy="6740307"/>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50000" noProof="0" dirty="0">
                <a:ln>
                  <a:noFill/>
                </a:ln>
                <a:solidFill>
                  <a:prstClr val="black"/>
                </a:solidFill>
                <a:effectLst/>
                <a:uLnTx/>
                <a:uFillTx/>
                <a:latin typeface="Calibri"/>
                <a:ea typeface="+mn-ea"/>
                <a:cs typeface="+mn-cs"/>
              </a:rPr>
              <a:t>21</a:t>
            </a:r>
            <a:r>
              <a:rPr kumimoji="0" lang="en-US" sz="3600" b="0" i="0" u="none" strike="noStrike" kern="1200" cap="none" spc="0" normalizeH="0" baseline="0" noProof="0" dirty="0">
                <a:ln>
                  <a:noFill/>
                </a:ln>
                <a:solidFill>
                  <a:prstClr val="black"/>
                </a:solidFill>
                <a:effectLst/>
                <a:uLnTx/>
                <a:uFillTx/>
                <a:latin typeface="Calibri"/>
                <a:ea typeface="+mn-ea"/>
                <a:cs typeface="+mn-cs"/>
              </a:rPr>
              <a:t> A certain man from Cyrene, Simon, the father of Alexander and Rufus, was passing by on his way in from the country, and they forced him to carry the cross. </a:t>
            </a:r>
            <a:r>
              <a:rPr kumimoji="0" lang="en-US" sz="2800" b="0" i="0" u="none" strike="noStrike" kern="1200" cap="none" spc="0" normalizeH="0" baseline="50000" noProof="0" dirty="0">
                <a:ln>
                  <a:noFill/>
                </a:ln>
                <a:solidFill>
                  <a:prstClr val="black"/>
                </a:solidFill>
                <a:effectLst/>
                <a:uLnTx/>
                <a:uFillTx/>
                <a:latin typeface="Calibri"/>
                <a:ea typeface="+mn-ea"/>
                <a:cs typeface="+mn-cs"/>
              </a:rPr>
              <a:t>22</a:t>
            </a:r>
            <a:r>
              <a:rPr kumimoji="0" lang="en-US" sz="3600" b="0" i="0" u="none" strike="noStrike" kern="1200" cap="none" spc="0" normalizeH="0" baseline="0" noProof="0" dirty="0">
                <a:ln>
                  <a:noFill/>
                </a:ln>
                <a:solidFill>
                  <a:prstClr val="black"/>
                </a:solidFill>
                <a:effectLst/>
                <a:uLnTx/>
                <a:uFillTx/>
                <a:latin typeface="Calibri"/>
                <a:ea typeface="+mn-ea"/>
                <a:cs typeface="+mn-cs"/>
              </a:rPr>
              <a:t> They brought Jesus to the place called Golgotha (which means “the place of the skull”). </a:t>
            </a:r>
            <a:r>
              <a:rPr kumimoji="0" lang="en-US" sz="2800" b="0" i="0" u="none" strike="noStrike" kern="1200" cap="none" spc="0" normalizeH="0" baseline="50000" noProof="0" dirty="0">
                <a:ln>
                  <a:noFill/>
                </a:ln>
                <a:solidFill>
                  <a:prstClr val="black"/>
                </a:solidFill>
                <a:effectLst/>
                <a:uLnTx/>
                <a:uFillTx/>
                <a:latin typeface="Calibri"/>
                <a:ea typeface="+mn-ea"/>
                <a:cs typeface="+mn-cs"/>
              </a:rPr>
              <a:t>23</a:t>
            </a:r>
            <a:r>
              <a:rPr kumimoji="0" lang="en-US" sz="3600" b="0" i="0" u="none" strike="noStrike" kern="1200" cap="none" spc="0" normalizeH="0" baseline="0" noProof="0" dirty="0">
                <a:ln>
                  <a:noFill/>
                </a:ln>
                <a:solidFill>
                  <a:prstClr val="black"/>
                </a:solidFill>
                <a:effectLst/>
                <a:uLnTx/>
                <a:uFillTx/>
                <a:latin typeface="Calibri"/>
                <a:ea typeface="+mn-ea"/>
                <a:cs typeface="+mn-cs"/>
              </a:rPr>
              <a:t> Then they offered him wine mixed with myrrh, but he did not take it. </a:t>
            </a:r>
            <a:r>
              <a:rPr kumimoji="0" lang="en-US" sz="2800" b="0" i="0" u="none" strike="noStrike" kern="1200" cap="none" spc="0" normalizeH="0" baseline="50000" noProof="0" dirty="0">
                <a:ln>
                  <a:noFill/>
                </a:ln>
                <a:solidFill>
                  <a:prstClr val="black"/>
                </a:solidFill>
                <a:effectLst/>
                <a:uLnTx/>
                <a:uFillTx/>
                <a:latin typeface="Calibri"/>
                <a:ea typeface="+mn-ea"/>
                <a:cs typeface="+mn-cs"/>
              </a:rPr>
              <a:t>24</a:t>
            </a:r>
            <a:r>
              <a:rPr kumimoji="0" lang="en-US" sz="3600" b="0" i="0" u="none" strike="noStrike" kern="1200" cap="none" spc="0" normalizeH="0" baseline="0" noProof="0" dirty="0">
                <a:ln>
                  <a:noFill/>
                </a:ln>
                <a:solidFill>
                  <a:prstClr val="black"/>
                </a:solidFill>
                <a:effectLst/>
                <a:uLnTx/>
                <a:uFillTx/>
                <a:latin typeface="Calibri"/>
                <a:ea typeface="+mn-ea"/>
                <a:cs typeface="+mn-cs"/>
              </a:rPr>
              <a:t> And they crucified him. Dividing up his clothes, they cast lots to see what each would get. </a:t>
            </a:r>
            <a:r>
              <a:rPr kumimoji="0" lang="en-US" sz="2800" b="0" i="0" u="none" strike="noStrike" kern="1200" cap="none" spc="0" normalizeH="0" baseline="50000" noProof="0" dirty="0">
                <a:ln>
                  <a:noFill/>
                </a:ln>
                <a:solidFill>
                  <a:prstClr val="black"/>
                </a:solidFill>
                <a:effectLst/>
                <a:uLnTx/>
                <a:uFillTx/>
                <a:latin typeface="Calibri"/>
                <a:ea typeface="+mn-ea"/>
                <a:cs typeface="+mn-cs"/>
              </a:rPr>
              <a:t>25</a:t>
            </a:r>
            <a:r>
              <a:rPr kumimoji="0" lang="en-US" sz="3600" b="0" i="0" u="none" strike="noStrike" kern="1200" cap="none" spc="0" normalizeH="0" baseline="0" noProof="0" dirty="0">
                <a:ln>
                  <a:noFill/>
                </a:ln>
                <a:solidFill>
                  <a:prstClr val="black"/>
                </a:solidFill>
                <a:effectLst/>
                <a:uLnTx/>
                <a:uFillTx/>
                <a:latin typeface="Calibri"/>
                <a:ea typeface="+mn-ea"/>
                <a:cs typeface="+mn-cs"/>
              </a:rPr>
              <a:t> It was nine in the morning when they crucified him. </a:t>
            </a:r>
            <a:r>
              <a:rPr kumimoji="0" lang="en-US" sz="2800" b="0" i="0" u="none" strike="noStrike" kern="1200" cap="none" spc="0" normalizeH="0" baseline="50000" noProof="0" dirty="0">
                <a:ln>
                  <a:noFill/>
                </a:ln>
                <a:solidFill>
                  <a:prstClr val="black"/>
                </a:solidFill>
                <a:effectLst/>
                <a:uLnTx/>
                <a:uFillTx/>
                <a:latin typeface="Calibri"/>
                <a:ea typeface="+mn-ea"/>
                <a:cs typeface="+mn-cs"/>
              </a:rPr>
              <a:t>26</a:t>
            </a:r>
            <a:r>
              <a:rPr kumimoji="0" lang="en-US" sz="3600" b="0" i="0" u="none" strike="noStrike" kern="1200" cap="none" spc="0" normalizeH="0" baseline="0" noProof="0" dirty="0">
                <a:ln>
                  <a:noFill/>
                </a:ln>
                <a:solidFill>
                  <a:prstClr val="black"/>
                </a:solidFill>
                <a:effectLst/>
                <a:uLnTx/>
                <a:uFillTx/>
                <a:latin typeface="Calibri"/>
                <a:ea typeface="+mn-ea"/>
                <a:cs typeface="+mn-cs"/>
              </a:rPr>
              <a:t> The written notice of the charge against him read: The King of the Jews. </a:t>
            </a:r>
          </a:p>
        </p:txBody>
      </p:sp>
    </p:spTree>
    <p:extLst>
      <p:ext uri="{BB962C8B-B14F-4D97-AF65-F5344CB8AC3E}">
        <p14:creationId xmlns:p14="http://schemas.microsoft.com/office/powerpoint/2010/main" val="3776692451"/>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76200" y="-152400"/>
            <a:ext cx="8915400" cy="7294305"/>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50000" noProof="0" dirty="0">
                <a:ln>
                  <a:noFill/>
                </a:ln>
                <a:solidFill>
                  <a:prstClr val="black"/>
                </a:solidFill>
                <a:effectLst/>
                <a:uLnTx/>
                <a:uFillTx/>
                <a:latin typeface="Calibri"/>
                <a:ea typeface="+mn-ea"/>
                <a:cs typeface="+mn-cs"/>
              </a:rPr>
              <a:t>27</a:t>
            </a:r>
            <a:r>
              <a:rPr kumimoji="0" lang="en-US" sz="3600" b="0" i="0" u="none" strike="noStrike" kern="1200" cap="none" spc="0" normalizeH="0" baseline="0" noProof="0" dirty="0">
                <a:ln>
                  <a:noFill/>
                </a:ln>
                <a:solidFill>
                  <a:prstClr val="black"/>
                </a:solidFill>
                <a:effectLst/>
                <a:uLnTx/>
                <a:uFillTx/>
                <a:latin typeface="Calibri"/>
                <a:ea typeface="+mn-ea"/>
                <a:cs typeface="+mn-cs"/>
              </a:rPr>
              <a:t> </a:t>
            </a:r>
            <a:r>
              <a:rPr kumimoji="0" lang="en-US" sz="3500" b="0" i="0" u="none" strike="noStrike" kern="1200" cap="none" spc="0" normalizeH="0" baseline="0" noProof="0" dirty="0">
                <a:ln>
                  <a:noFill/>
                </a:ln>
                <a:solidFill>
                  <a:prstClr val="black"/>
                </a:solidFill>
                <a:effectLst/>
                <a:uLnTx/>
                <a:uFillTx/>
                <a:latin typeface="Calibri"/>
                <a:ea typeface="+mn-ea"/>
                <a:cs typeface="+mn-cs"/>
              </a:rPr>
              <a:t>They crucified two rebels with him, one on his right and one on his left. [</a:t>
            </a:r>
            <a:r>
              <a:rPr kumimoji="0" lang="en-US" sz="2800" b="0" i="0" u="none" strike="noStrike" kern="1200" cap="none" spc="0" normalizeH="0" baseline="50000" noProof="0" dirty="0">
                <a:ln>
                  <a:noFill/>
                </a:ln>
                <a:solidFill>
                  <a:prstClr val="black"/>
                </a:solidFill>
                <a:effectLst/>
                <a:uLnTx/>
                <a:uFillTx/>
                <a:latin typeface="Calibri"/>
                <a:ea typeface="+mn-ea"/>
                <a:cs typeface="+mn-cs"/>
              </a:rPr>
              <a:t>28</a:t>
            </a:r>
            <a:r>
              <a:rPr kumimoji="0" lang="en-US" sz="3500" b="0" i="0" u="none" strike="noStrike" kern="1200" cap="none" spc="0" normalizeH="0" baseline="0" noProof="0" dirty="0">
                <a:ln>
                  <a:noFill/>
                </a:ln>
                <a:solidFill>
                  <a:prstClr val="black"/>
                </a:solidFill>
                <a:effectLst/>
                <a:uLnTx/>
                <a:uFillTx/>
                <a:latin typeface="Calibri"/>
                <a:ea typeface="+mn-ea"/>
                <a:cs typeface="+mn-cs"/>
              </a:rPr>
              <a:t>]</a:t>
            </a:r>
            <a:r>
              <a:rPr kumimoji="0" lang="en-US" sz="3600" b="0" i="0" u="none" strike="noStrike" kern="1200" cap="none" spc="0" normalizeH="0" baseline="0" noProof="0" dirty="0">
                <a:ln>
                  <a:noFill/>
                </a:ln>
                <a:solidFill>
                  <a:prstClr val="black"/>
                </a:solidFill>
                <a:effectLst/>
                <a:uLnTx/>
                <a:uFillTx/>
                <a:latin typeface="Calibri"/>
                <a:ea typeface="+mn-ea"/>
                <a:cs typeface="+mn-cs"/>
              </a:rPr>
              <a:t> </a:t>
            </a:r>
            <a:r>
              <a:rPr kumimoji="0" lang="en-US" sz="2800" b="0" i="0" u="none" strike="noStrike" kern="1200" cap="none" spc="0" normalizeH="0" baseline="50000" noProof="0" dirty="0">
                <a:ln>
                  <a:noFill/>
                </a:ln>
                <a:solidFill>
                  <a:prstClr val="black"/>
                </a:solidFill>
                <a:effectLst/>
                <a:uLnTx/>
                <a:uFillTx/>
                <a:latin typeface="Calibri"/>
                <a:ea typeface="+mn-ea"/>
                <a:cs typeface="+mn-cs"/>
              </a:rPr>
              <a:t>29</a:t>
            </a:r>
            <a:r>
              <a:rPr kumimoji="0" lang="en-US" sz="3600" b="0" i="0" u="none" strike="noStrike" kern="1200" cap="none" spc="0" normalizeH="0" baseline="0" noProof="0" dirty="0">
                <a:ln>
                  <a:noFill/>
                </a:ln>
                <a:solidFill>
                  <a:prstClr val="black"/>
                </a:solidFill>
                <a:effectLst/>
                <a:uLnTx/>
                <a:uFillTx/>
                <a:latin typeface="Calibri"/>
                <a:ea typeface="+mn-ea"/>
                <a:cs typeface="+mn-cs"/>
              </a:rPr>
              <a:t> </a:t>
            </a:r>
            <a:r>
              <a:rPr kumimoji="0" lang="en-US" sz="3500" b="0" i="0" u="none" strike="noStrike" kern="1200" cap="none" spc="0" normalizeH="0" baseline="0" noProof="0" dirty="0">
                <a:ln>
                  <a:noFill/>
                </a:ln>
                <a:solidFill>
                  <a:prstClr val="black"/>
                </a:solidFill>
                <a:effectLst/>
                <a:uLnTx/>
                <a:uFillTx/>
                <a:latin typeface="Calibri"/>
                <a:ea typeface="+mn-ea"/>
                <a:cs typeface="+mn-cs"/>
              </a:rPr>
              <a:t>Those who passed by hurled insults at him, shaking their heads and saying, “So! You who are going to destroy the temple and build it in three days, </a:t>
            </a:r>
            <a:r>
              <a:rPr kumimoji="0" lang="en-US" sz="2800" b="0" i="0" u="none" strike="noStrike" kern="1200" cap="none" spc="0" normalizeH="0" baseline="50000" noProof="0" dirty="0">
                <a:ln>
                  <a:noFill/>
                </a:ln>
                <a:solidFill>
                  <a:prstClr val="black"/>
                </a:solidFill>
                <a:effectLst/>
                <a:uLnTx/>
                <a:uFillTx/>
                <a:latin typeface="Calibri"/>
                <a:ea typeface="+mn-ea"/>
                <a:cs typeface="+mn-cs"/>
              </a:rPr>
              <a:t>30</a:t>
            </a:r>
            <a:r>
              <a:rPr kumimoji="0" lang="en-US" sz="3600" b="0" i="0" u="none" strike="noStrike" kern="1200" cap="none" spc="0" normalizeH="0" baseline="0" noProof="0" dirty="0">
                <a:ln>
                  <a:noFill/>
                </a:ln>
                <a:solidFill>
                  <a:prstClr val="black"/>
                </a:solidFill>
                <a:effectLst/>
                <a:uLnTx/>
                <a:uFillTx/>
                <a:latin typeface="Calibri"/>
                <a:ea typeface="+mn-ea"/>
                <a:cs typeface="+mn-cs"/>
              </a:rPr>
              <a:t> </a:t>
            </a:r>
            <a:r>
              <a:rPr kumimoji="0" lang="en-US" sz="3500" b="0" i="0" u="none" strike="noStrike" kern="1200" cap="none" spc="0" normalizeH="0" baseline="0" noProof="0" dirty="0">
                <a:ln>
                  <a:noFill/>
                </a:ln>
                <a:solidFill>
                  <a:prstClr val="black"/>
                </a:solidFill>
                <a:effectLst/>
                <a:uLnTx/>
                <a:uFillTx/>
                <a:latin typeface="Calibri"/>
                <a:ea typeface="+mn-ea"/>
                <a:cs typeface="+mn-cs"/>
              </a:rPr>
              <a:t>come down from the cross and save yourself!”</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500" b="0" i="0" u="none" strike="noStrike" kern="1200" cap="none" spc="0" normalizeH="0" baseline="0" noProof="0" dirty="0">
                <a:ln>
                  <a:noFill/>
                </a:ln>
                <a:solidFill>
                  <a:prstClr val="black"/>
                </a:solidFill>
                <a:effectLst/>
                <a:uLnTx/>
                <a:uFillTx/>
                <a:latin typeface="Calibri"/>
                <a:ea typeface="+mn-ea"/>
                <a:cs typeface="+mn-cs"/>
              </a:rPr>
              <a:t> </a:t>
            </a:r>
            <a:r>
              <a:rPr kumimoji="0" lang="en-US" sz="2800" b="0" i="0" u="none" strike="noStrike" kern="1200" cap="none" spc="0" normalizeH="0" baseline="50000" noProof="0" dirty="0">
                <a:ln>
                  <a:noFill/>
                </a:ln>
                <a:solidFill>
                  <a:prstClr val="black"/>
                </a:solidFill>
                <a:effectLst/>
                <a:uLnTx/>
                <a:uFillTx/>
                <a:latin typeface="Calibri"/>
                <a:ea typeface="+mn-ea"/>
                <a:cs typeface="+mn-cs"/>
              </a:rPr>
              <a:t>31</a:t>
            </a:r>
            <a:r>
              <a:rPr kumimoji="0" lang="en-US" sz="3600" b="0" i="0" u="none" strike="noStrike" kern="1200" cap="none" spc="0" normalizeH="0" baseline="0" noProof="0" dirty="0">
                <a:ln>
                  <a:noFill/>
                </a:ln>
                <a:solidFill>
                  <a:prstClr val="black"/>
                </a:solidFill>
                <a:effectLst/>
                <a:uLnTx/>
                <a:uFillTx/>
                <a:latin typeface="Calibri"/>
                <a:ea typeface="+mn-ea"/>
                <a:cs typeface="+mn-cs"/>
              </a:rPr>
              <a:t> </a:t>
            </a:r>
            <a:r>
              <a:rPr kumimoji="0" lang="en-US" sz="3500" b="0" i="0" u="none" strike="noStrike" kern="1200" cap="none" spc="0" normalizeH="0" baseline="0" noProof="0" dirty="0">
                <a:ln>
                  <a:noFill/>
                </a:ln>
                <a:solidFill>
                  <a:prstClr val="black"/>
                </a:solidFill>
                <a:effectLst/>
                <a:uLnTx/>
                <a:uFillTx/>
                <a:latin typeface="Calibri"/>
                <a:ea typeface="+mn-ea"/>
                <a:cs typeface="+mn-cs"/>
              </a:rPr>
              <a:t>In the same way the chief priests and the teachers of the law mocked him among themselves. “He saved others,” they said, “but he can’t save himself! </a:t>
            </a:r>
            <a:r>
              <a:rPr kumimoji="0" lang="en-US" sz="2800" b="0" i="0" u="none" strike="noStrike" kern="1200" cap="none" spc="0" normalizeH="0" baseline="50000" noProof="0" dirty="0">
                <a:ln>
                  <a:noFill/>
                </a:ln>
                <a:solidFill>
                  <a:prstClr val="black"/>
                </a:solidFill>
                <a:effectLst/>
                <a:uLnTx/>
                <a:uFillTx/>
                <a:latin typeface="Calibri"/>
                <a:ea typeface="+mn-ea"/>
                <a:cs typeface="+mn-cs"/>
              </a:rPr>
              <a:t>32</a:t>
            </a:r>
            <a:r>
              <a:rPr kumimoji="0" lang="en-US" sz="3600" b="0" i="0" u="none" strike="noStrike" kern="1200" cap="none" spc="0" normalizeH="0" baseline="0" noProof="0" dirty="0">
                <a:ln>
                  <a:noFill/>
                </a:ln>
                <a:solidFill>
                  <a:prstClr val="black"/>
                </a:solidFill>
                <a:effectLst/>
                <a:uLnTx/>
                <a:uFillTx/>
                <a:latin typeface="Calibri"/>
                <a:ea typeface="+mn-ea"/>
                <a:cs typeface="+mn-cs"/>
              </a:rPr>
              <a:t> </a:t>
            </a:r>
            <a:r>
              <a:rPr kumimoji="0" lang="en-US" sz="3500" b="0" i="0" u="none" strike="noStrike" kern="1200" cap="none" spc="0" normalizeH="0" baseline="0" noProof="0" dirty="0">
                <a:ln>
                  <a:noFill/>
                </a:ln>
                <a:solidFill>
                  <a:prstClr val="black"/>
                </a:solidFill>
                <a:effectLst/>
                <a:uLnTx/>
                <a:uFillTx/>
                <a:latin typeface="Calibri"/>
                <a:ea typeface="+mn-ea"/>
                <a:cs typeface="+mn-cs"/>
              </a:rPr>
              <a:t>Let this Messiah, this king of Israel, come down now from the cross, that we may see and believe.” Those crucified with him also heaped insults on him.</a:t>
            </a:r>
          </a:p>
        </p:txBody>
      </p:sp>
    </p:spTree>
    <p:extLst>
      <p:ext uri="{BB962C8B-B14F-4D97-AF65-F5344CB8AC3E}">
        <p14:creationId xmlns:p14="http://schemas.microsoft.com/office/powerpoint/2010/main" val="139941476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571500" y="533400"/>
            <a:ext cx="8001000" cy="1938992"/>
          </a:xfrm>
          <a:prstGeom prst="rect">
            <a:avLst/>
          </a:prstGeom>
        </p:spPr>
        <p:txBody>
          <a:bodyPr wrap="square">
            <a:spAutoFit/>
          </a:bodyPr>
          <a:lstStyle/>
          <a:p>
            <a:r>
              <a:rPr lang="en-US" sz="4000" dirty="0"/>
              <a:t>Leader: </a:t>
            </a:r>
          </a:p>
          <a:p>
            <a:r>
              <a:rPr lang="en-US" sz="4000" dirty="0"/>
              <a:t>	That I may walk before the Lord in the land of the living.</a:t>
            </a:r>
          </a:p>
        </p:txBody>
      </p:sp>
      <p:sp>
        <p:nvSpPr>
          <p:cNvPr id="6" name="Rectangle 5">
            <a:extLst>
              <a:ext uri="{FF2B5EF4-FFF2-40B4-BE49-F238E27FC236}">
                <a16:creationId xmlns:a16="http://schemas.microsoft.com/office/drawing/2014/main" id="{D8ACD6F9-50B4-4264-93F0-9675A8DABA81}"/>
              </a:ext>
            </a:extLst>
          </p:cNvPr>
          <p:cNvSpPr/>
          <p:nvPr/>
        </p:nvSpPr>
        <p:spPr>
          <a:xfrm>
            <a:off x="571500" y="3026042"/>
            <a:ext cx="8343900" cy="1323439"/>
          </a:xfrm>
          <a:prstGeom prst="rect">
            <a:avLst/>
          </a:prstGeom>
        </p:spPr>
        <p:txBody>
          <a:bodyPr wrap="square">
            <a:spAutoFit/>
          </a:bodyPr>
          <a:lstStyle/>
          <a:p>
            <a:r>
              <a:rPr lang="en-US" sz="4000" b="1" dirty="0"/>
              <a:t>All: </a:t>
            </a:r>
          </a:p>
          <a:p>
            <a:r>
              <a:rPr lang="en-US" sz="4000" b="1" dirty="0"/>
              <a:t>	Praise the Lord.</a:t>
            </a:r>
            <a:endParaRPr lang="en-US" sz="4000" dirty="0"/>
          </a:p>
        </p:txBody>
      </p:sp>
    </p:spTree>
    <p:extLst>
      <p:ext uri="{BB962C8B-B14F-4D97-AF65-F5344CB8AC3E}">
        <p14:creationId xmlns:p14="http://schemas.microsoft.com/office/powerpoint/2010/main" val="3219061125"/>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6" name="Rectangle 5">
            <a:extLst>
              <a:ext uri="{FF2B5EF4-FFF2-40B4-BE49-F238E27FC236}">
                <a16:creationId xmlns:a16="http://schemas.microsoft.com/office/drawing/2014/main" id="{42BB25B8-9EA7-4C93-A189-A9A598DA177C}"/>
              </a:ext>
            </a:extLst>
          </p:cNvPr>
          <p:cNvSpPr/>
          <p:nvPr/>
        </p:nvSpPr>
        <p:spPr>
          <a:xfrm>
            <a:off x="7578148" y="6335264"/>
            <a:ext cx="1457450" cy="369332"/>
          </a:xfrm>
          <a:prstGeom prst="rect">
            <a:avLst/>
          </a:prstGeom>
        </p:spPr>
        <p:txBody>
          <a:bodyPr wrap="none">
            <a:spAutoFit/>
          </a:bodyPr>
          <a:lstStyle/>
          <a:p>
            <a:r>
              <a:rPr lang="en-US" b="1" dirty="0">
                <a:ln w="19050">
                  <a:noFill/>
                </a:ln>
                <a:solidFill>
                  <a:schemeClr val="bg1"/>
                </a:solidFill>
              </a:rPr>
              <a:t>CCLI# 245077</a:t>
            </a:r>
          </a:p>
        </p:txBody>
      </p:sp>
      <p:sp>
        <p:nvSpPr>
          <p:cNvPr id="8" name="Rectangle 7">
            <a:extLst>
              <a:ext uri="{FF2B5EF4-FFF2-40B4-BE49-F238E27FC236}">
                <a16:creationId xmlns:a16="http://schemas.microsoft.com/office/drawing/2014/main" id="{C656F434-A70D-4AAF-BF70-6FE89C91AEB3}"/>
              </a:ext>
            </a:extLst>
          </p:cNvPr>
          <p:cNvSpPr/>
          <p:nvPr/>
        </p:nvSpPr>
        <p:spPr>
          <a:xfrm>
            <a:off x="5139235" y="2904066"/>
            <a:ext cx="2709396" cy="707886"/>
          </a:xfrm>
          <a:prstGeom prst="rect">
            <a:avLst/>
          </a:prstGeom>
        </p:spPr>
        <p:txBody>
          <a:bodyPr wrap="none">
            <a:spAutoFit/>
          </a:bodyPr>
          <a:lstStyle/>
          <a:p>
            <a:pPr lvl="0" algn="ctr" defTabSz="914400"/>
            <a:r>
              <a:rPr lang="en-US" sz="4000" b="1" dirty="0">
                <a:ln w="22225">
                  <a:noFill/>
                </a:ln>
                <a:solidFill>
                  <a:schemeClr val="bg1"/>
                </a:solidFill>
              </a:rPr>
              <a:t>Hymn # 287</a:t>
            </a:r>
          </a:p>
        </p:txBody>
      </p:sp>
      <p:sp>
        <p:nvSpPr>
          <p:cNvPr id="3" name="TextBox 2"/>
          <p:cNvSpPr txBox="1"/>
          <p:nvPr/>
        </p:nvSpPr>
        <p:spPr>
          <a:xfrm>
            <a:off x="6383867" y="5215467"/>
            <a:ext cx="2455333" cy="575733"/>
          </a:xfrm>
          <a:prstGeom prst="rect">
            <a:avLst/>
          </a:prstGeom>
          <a:solidFill>
            <a:schemeClr val="tx1"/>
          </a:solidFill>
        </p:spPr>
        <p:txBody>
          <a:bodyPr wrap="square" rtlCol="0">
            <a:spAutoFit/>
          </a:bodyPr>
          <a:lstStyle/>
          <a:p>
            <a:endParaRPr lang="en-US" dirty="0"/>
          </a:p>
        </p:txBody>
      </p:sp>
    </p:spTree>
    <p:extLst>
      <p:ext uri="{BB962C8B-B14F-4D97-AF65-F5344CB8AC3E}">
        <p14:creationId xmlns:p14="http://schemas.microsoft.com/office/powerpoint/2010/main" val="3548892286"/>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C970F47A-8ACF-41AD-8CE1-3AD2D82E393F}"/>
              </a:ext>
            </a:extLst>
          </p:cNvPr>
          <p:cNvSpPr txBox="1"/>
          <p:nvPr/>
        </p:nvSpPr>
        <p:spPr>
          <a:xfrm>
            <a:off x="423334" y="428178"/>
            <a:ext cx="8297332" cy="6001643"/>
          </a:xfrm>
          <a:prstGeom prst="rect">
            <a:avLst/>
          </a:prstGeom>
          <a:noFill/>
        </p:spPr>
        <p:txBody>
          <a:bodyPr wrap="square" rtlCol="0">
            <a:spAutoFit/>
          </a:bodyPr>
          <a:lstStyle/>
          <a:p>
            <a:pPr lvl="0" algn="ctr" defTabSz="914400">
              <a:lnSpc>
                <a:spcPct val="120000"/>
              </a:lnSpc>
            </a:pPr>
            <a:r>
              <a:rPr lang="en-US" sz="4000" dirty="0">
                <a:solidFill>
                  <a:prstClr val="black"/>
                </a:solidFill>
              </a:rPr>
              <a:t>Were you there when they crucified my Lord?</a:t>
            </a:r>
          </a:p>
          <a:p>
            <a:pPr lvl="0" algn="ctr" defTabSz="914400">
              <a:lnSpc>
                <a:spcPct val="120000"/>
              </a:lnSpc>
            </a:pPr>
            <a:r>
              <a:rPr lang="en-US" sz="4000" dirty="0">
                <a:solidFill>
                  <a:prstClr val="black"/>
                </a:solidFill>
              </a:rPr>
              <a:t>Were you there when they crucified my Lord?</a:t>
            </a:r>
          </a:p>
          <a:p>
            <a:pPr lvl="0" algn="ctr" defTabSz="914400">
              <a:lnSpc>
                <a:spcPct val="120000"/>
              </a:lnSpc>
            </a:pPr>
            <a:r>
              <a:rPr lang="en-US" sz="4000" dirty="0">
                <a:solidFill>
                  <a:prstClr val="black"/>
                </a:solidFill>
              </a:rPr>
              <a:t>O! Sometimes it causes me to tremble, tremble, tremble.</a:t>
            </a:r>
          </a:p>
          <a:p>
            <a:pPr lvl="0" algn="ctr" defTabSz="914400">
              <a:lnSpc>
                <a:spcPct val="120000"/>
              </a:lnSpc>
            </a:pPr>
            <a:r>
              <a:rPr lang="en-US" sz="4000" dirty="0">
                <a:solidFill>
                  <a:prstClr val="black"/>
                </a:solidFill>
              </a:rPr>
              <a:t>Were you there when they crucified my Lord?</a:t>
            </a:r>
          </a:p>
        </p:txBody>
      </p:sp>
    </p:spTree>
    <p:extLst>
      <p:ext uri="{BB962C8B-B14F-4D97-AF65-F5344CB8AC3E}">
        <p14:creationId xmlns:p14="http://schemas.microsoft.com/office/powerpoint/2010/main" val="4162131880"/>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C970F47A-8ACF-41AD-8CE1-3AD2D82E393F}"/>
              </a:ext>
            </a:extLst>
          </p:cNvPr>
          <p:cNvSpPr txBox="1"/>
          <p:nvPr/>
        </p:nvSpPr>
        <p:spPr>
          <a:xfrm>
            <a:off x="492060" y="428178"/>
            <a:ext cx="8193741" cy="6001643"/>
          </a:xfrm>
          <a:prstGeom prst="rect">
            <a:avLst/>
          </a:prstGeom>
          <a:noFill/>
        </p:spPr>
        <p:txBody>
          <a:bodyPr wrap="square" rtlCol="0">
            <a:spAutoFit/>
          </a:bodyPr>
          <a:lstStyle/>
          <a:p>
            <a:pPr lvl="0" algn="ctr" defTabSz="914400">
              <a:lnSpc>
                <a:spcPct val="120000"/>
              </a:lnSpc>
            </a:pPr>
            <a:r>
              <a:rPr lang="en-US" sz="4000" dirty="0">
                <a:solidFill>
                  <a:prstClr val="black"/>
                </a:solidFill>
              </a:rPr>
              <a:t>Were you there when they nailed Him to the tree?</a:t>
            </a:r>
          </a:p>
          <a:p>
            <a:pPr lvl="0" algn="ctr" defTabSz="914400">
              <a:lnSpc>
                <a:spcPct val="120000"/>
              </a:lnSpc>
            </a:pPr>
            <a:r>
              <a:rPr lang="en-US" sz="4000" dirty="0">
                <a:solidFill>
                  <a:prstClr val="black"/>
                </a:solidFill>
              </a:rPr>
              <a:t>Were you there when they nailed him to the tree?</a:t>
            </a:r>
          </a:p>
          <a:p>
            <a:pPr lvl="0" algn="ctr" defTabSz="914400">
              <a:lnSpc>
                <a:spcPct val="120000"/>
              </a:lnSpc>
            </a:pPr>
            <a:r>
              <a:rPr lang="en-US" sz="4000" dirty="0">
                <a:solidFill>
                  <a:prstClr val="black"/>
                </a:solidFill>
              </a:rPr>
              <a:t>O! Sometimes it causes me to tremble, tremble, tremble.</a:t>
            </a:r>
          </a:p>
          <a:p>
            <a:pPr lvl="0" algn="ctr" defTabSz="914400">
              <a:lnSpc>
                <a:spcPct val="120000"/>
              </a:lnSpc>
            </a:pPr>
            <a:r>
              <a:rPr lang="en-US" sz="4000" dirty="0">
                <a:solidFill>
                  <a:prstClr val="black"/>
                </a:solidFill>
              </a:rPr>
              <a:t>Were you there when they nailed Him to the tree?</a:t>
            </a:r>
          </a:p>
        </p:txBody>
      </p:sp>
    </p:spTree>
    <p:extLst>
      <p:ext uri="{BB962C8B-B14F-4D97-AF65-F5344CB8AC3E}">
        <p14:creationId xmlns:p14="http://schemas.microsoft.com/office/powerpoint/2010/main" val="3721845477"/>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C970F47A-8ACF-41AD-8CE1-3AD2D82E393F}"/>
              </a:ext>
            </a:extLst>
          </p:cNvPr>
          <p:cNvSpPr txBox="1"/>
          <p:nvPr/>
        </p:nvSpPr>
        <p:spPr>
          <a:xfrm>
            <a:off x="483593" y="428178"/>
            <a:ext cx="8193741" cy="6001643"/>
          </a:xfrm>
          <a:prstGeom prst="rect">
            <a:avLst/>
          </a:prstGeom>
          <a:noFill/>
        </p:spPr>
        <p:txBody>
          <a:bodyPr wrap="square" rtlCol="0">
            <a:spAutoFit/>
          </a:bodyPr>
          <a:lstStyle/>
          <a:p>
            <a:pPr lvl="0" algn="ctr" defTabSz="914400">
              <a:lnSpc>
                <a:spcPct val="120000"/>
              </a:lnSpc>
            </a:pPr>
            <a:r>
              <a:rPr lang="en-US" sz="4000" dirty="0">
                <a:solidFill>
                  <a:prstClr val="black"/>
                </a:solidFill>
              </a:rPr>
              <a:t>Were you there when they laid Him in the tomb?</a:t>
            </a:r>
          </a:p>
          <a:p>
            <a:pPr lvl="0" algn="ctr" defTabSz="914400">
              <a:lnSpc>
                <a:spcPct val="120000"/>
              </a:lnSpc>
            </a:pPr>
            <a:r>
              <a:rPr lang="en-US" sz="4000" dirty="0">
                <a:solidFill>
                  <a:prstClr val="black"/>
                </a:solidFill>
              </a:rPr>
              <a:t>Were you there when they laid Him in the Tomb?</a:t>
            </a:r>
          </a:p>
          <a:p>
            <a:pPr algn="ctr" defTabSz="914400">
              <a:lnSpc>
                <a:spcPct val="120000"/>
              </a:lnSpc>
            </a:pPr>
            <a:r>
              <a:rPr lang="en-US" sz="4000" dirty="0">
                <a:solidFill>
                  <a:prstClr val="black"/>
                </a:solidFill>
              </a:rPr>
              <a:t>O! Sometimes it causes me to tremble, tremble, tremble.</a:t>
            </a:r>
          </a:p>
          <a:p>
            <a:pPr lvl="0" algn="ctr" defTabSz="914400">
              <a:lnSpc>
                <a:spcPct val="120000"/>
              </a:lnSpc>
            </a:pPr>
            <a:r>
              <a:rPr lang="en-US" sz="4000" dirty="0">
                <a:solidFill>
                  <a:prstClr val="black"/>
                </a:solidFill>
              </a:rPr>
              <a:t>Were you there when they laid Him in the tomb?</a:t>
            </a:r>
          </a:p>
        </p:txBody>
      </p:sp>
    </p:spTree>
    <p:extLst>
      <p:ext uri="{BB962C8B-B14F-4D97-AF65-F5344CB8AC3E}">
        <p14:creationId xmlns:p14="http://schemas.microsoft.com/office/powerpoint/2010/main" val="3867160292"/>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3" name="TextBox 2"/>
          <p:cNvSpPr txBox="1"/>
          <p:nvPr/>
        </p:nvSpPr>
        <p:spPr>
          <a:xfrm>
            <a:off x="228600" y="4572292"/>
            <a:ext cx="8686800" cy="1015663"/>
          </a:xfrm>
          <a:prstGeom prst="rect">
            <a:avLst/>
          </a:prstGeom>
          <a:solidFill>
            <a:schemeClr val="bg1"/>
          </a:solidFill>
          <a:effectLst>
            <a:softEdge rad="127000"/>
          </a:effectLst>
        </p:spPr>
        <p:txBody>
          <a:bodyPr wrap="square" rtlCol="0">
            <a:spAutoFit/>
          </a:bodyPr>
          <a:lstStyle/>
          <a:p>
            <a:pPr algn="ctr"/>
            <a:r>
              <a:rPr lang="en-US" sz="6000" dirty="0">
                <a:latin typeface="Arial Black" panose="020B0A04020102020204" pitchFamily="34" charset="0"/>
              </a:rPr>
              <a:t>The Death of Jesus</a:t>
            </a:r>
          </a:p>
        </p:txBody>
      </p:sp>
      <p:sp>
        <p:nvSpPr>
          <p:cNvPr id="4" name="TextBox 3"/>
          <p:cNvSpPr txBox="1"/>
          <p:nvPr/>
        </p:nvSpPr>
        <p:spPr>
          <a:xfrm>
            <a:off x="2819400" y="5589204"/>
            <a:ext cx="3505200" cy="584775"/>
          </a:xfrm>
          <a:prstGeom prst="rect">
            <a:avLst/>
          </a:prstGeom>
          <a:solidFill>
            <a:schemeClr val="bg1"/>
          </a:solidFill>
          <a:effectLst>
            <a:softEdge rad="101600"/>
          </a:effectLst>
        </p:spPr>
        <p:txBody>
          <a:bodyPr wrap="square" rtlCol="0">
            <a:spAutoFit/>
          </a:bodyPr>
          <a:lstStyle/>
          <a:p>
            <a:r>
              <a:rPr lang="en-US" sz="3200" dirty="0">
                <a:latin typeface="Arial Black" panose="020B0A04020102020204" pitchFamily="34" charset="0"/>
              </a:rPr>
              <a:t>Mark 15:33-39</a:t>
            </a:r>
          </a:p>
        </p:txBody>
      </p:sp>
    </p:spTree>
    <p:extLst>
      <p:ext uri="{BB962C8B-B14F-4D97-AF65-F5344CB8AC3E}">
        <p14:creationId xmlns:p14="http://schemas.microsoft.com/office/powerpoint/2010/main" val="4274754867"/>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76200" y="214491"/>
            <a:ext cx="8915400" cy="6186309"/>
          </a:xfrm>
          <a:prstGeom prst="rect">
            <a:avLst/>
          </a:prstGeom>
        </p:spPr>
        <p:txBody>
          <a:bodyPr wrap="square">
            <a:spAutoFit/>
          </a:bodyPr>
          <a:lstStyle/>
          <a:p>
            <a:pPr algn="ctr"/>
            <a:r>
              <a:rPr lang="en-US" sz="2800" baseline="50000" dirty="0"/>
              <a:t>33</a:t>
            </a:r>
            <a:r>
              <a:rPr lang="en-US" sz="3600" dirty="0"/>
              <a:t> At noon, darkness came over the whole land until three in the afternoon. </a:t>
            </a:r>
            <a:r>
              <a:rPr lang="en-US" sz="2800" baseline="50000" dirty="0"/>
              <a:t>34</a:t>
            </a:r>
            <a:r>
              <a:rPr lang="en-US" sz="3600" dirty="0"/>
              <a:t> And at three in the afternoon Jesus cried out in a loud voice, “Eloi, Eloi, </a:t>
            </a:r>
            <a:r>
              <a:rPr lang="en-US" sz="3600" dirty="0" err="1"/>
              <a:t>lema</a:t>
            </a:r>
            <a:r>
              <a:rPr lang="en-US" sz="3600" dirty="0"/>
              <a:t> </a:t>
            </a:r>
            <a:r>
              <a:rPr lang="en-US" sz="3600" dirty="0" err="1"/>
              <a:t>sabachthani</a:t>
            </a:r>
            <a:r>
              <a:rPr lang="en-US" sz="3600" dirty="0"/>
              <a:t>?” (which means “My God, my God, why have you forsaken me?”).</a:t>
            </a:r>
            <a:r>
              <a:rPr lang="en-US" sz="2800" baseline="50000" dirty="0"/>
              <a:t>35</a:t>
            </a:r>
            <a:r>
              <a:rPr lang="en-US" sz="3600" dirty="0"/>
              <a:t> When some of those standing near heard this, they said, “Listen, he’s calling Elijah.” </a:t>
            </a:r>
            <a:r>
              <a:rPr lang="en-US" sz="2800" baseline="50000" dirty="0"/>
              <a:t>36</a:t>
            </a:r>
            <a:r>
              <a:rPr lang="en-US" sz="3600" dirty="0"/>
              <a:t> Someone ran, filled a sponge with wine vinegar, put it on a staff, and offered it to Jesus to drink. “Now leave him alone. Let’s see if Elijah comes to take him down,” he said. </a:t>
            </a:r>
          </a:p>
        </p:txBody>
      </p:sp>
    </p:spTree>
    <p:extLst>
      <p:ext uri="{BB962C8B-B14F-4D97-AF65-F5344CB8AC3E}">
        <p14:creationId xmlns:p14="http://schemas.microsoft.com/office/powerpoint/2010/main" val="2049423548"/>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76200" y="1862078"/>
            <a:ext cx="8915400" cy="2862322"/>
          </a:xfrm>
          <a:prstGeom prst="rect">
            <a:avLst/>
          </a:prstGeom>
        </p:spPr>
        <p:txBody>
          <a:bodyPr wrap="square">
            <a:spAutoFit/>
          </a:bodyPr>
          <a:lstStyle/>
          <a:p>
            <a:pPr algn="ctr"/>
            <a:r>
              <a:rPr lang="en-US" sz="2800" baseline="50000" dirty="0"/>
              <a:t>37</a:t>
            </a:r>
            <a:r>
              <a:rPr lang="en-US" sz="3600" dirty="0"/>
              <a:t> With a loud cry, Jesus breathed his last. </a:t>
            </a:r>
            <a:r>
              <a:rPr lang="en-US" sz="2800" baseline="50000" dirty="0"/>
              <a:t>38</a:t>
            </a:r>
            <a:r>
              <a:rPr lang="en-US" sz="3600" dirty="0"/>
              <a:t> The curtain of the temple was torn in two from top to bottom. </a:t>
            </a:r>
            <a:r>
              <a:rPr lang="en-US" sz="2800" baseline="50000" dirty="0"/>
              <a:t>39</a:t>
            </a:r>
            <a:r>
              <a:rPr lang="en-US" sz="3600" dirty="0"/>
              <a:t> And when the centurion, who stood there in front of Jesus, saw how he died, he said, “Surely this man was the Son of God!”</a:t>
            </a:r>
          </a:p>
        </p:txBody>
      </p:sp>
    </p:spTree>
    <p:extLst>
      <p:ext uri="{BB962C8B-B14F-4D97-AF65-F5344CB8AC3E}">
        <p14:creationId xmlns:p14="http://schemas.microsoft.com/office/powerpoint/2010/main" val="3800267388"/>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796249413"/>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779929"/>
            <a:ext cx="9144000" cy="6078071"/>
          </a:xfrm>
          <a:prstGeom prst="rect">
            <a:avLst/>
          </a:prstGeom>
        </p:spPr>
      </p:pic>
    </p:spTree>
    <p:extLst>
      <p:ext uri="{BB962C8B-B14F-4D97-AF65-F5344CB8AC3E}">
        <p14:creationId xmlns:p14="http://schemas.microsoft.com/office/powerpoint/2010/main" val="103358976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88508921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C65C86CD-D1ED-4624-9B92-F4D5B0AD95A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6" name="Rectangle 5">
            <a:extLst>
              <a:ext uri="{FF2B5EF4-FFF2-40B4-BE49-F238E27FC236}">
                <a16:creationId xmlns:a16="http://schemas.microsoft.com/office/drawing/2014/main" id="{42BB25B8-9EA7-4C93-A189-A9A598DA177C}"/>
              </a:ext>
            </a:extLst>
          </p:cNvPr>
          <p:cNvSpPr/>
          <p:nvPr/>
        </p:nvSpPr>
        <p:spPr>
          <a:xfrm>
            <a:off x="6762750" y="6343650"/>
            <a:ext cx="2272848" cy="369332"/>
          </a:xfrm>
          <a:prstGeom prst="rect">
            <a:avLst/>
          </a:prstGeom>
          <a:solidFill>
            <a:srgbClr val="2E2D35"/>
          </a:solidFill>
        </p:spPr>
        <p:txBody>
          <a:bodyPr wrap="square">
            <a:spAutoFit/>
          </a:bodyPr>
          <a:lstStyle/>
          <a:p>
            <a:pPr marL="0" marR="0" lvl="0" indent="0" algn="r" defTabSz="4572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w="19050">
                  <a:noFill/>
                </a:ln>
                <a:solidFill>
                  <a:prstClr val="white"/>
                </a:solidFill>
                <a:effectLst/>
                <a:uLnTx/>
                <a:uFillTx/>
                <a:latin typeface="Calibri" panose="020F0502020204030204"/>
                <a:ea typeface="+mn-ea"/>
                <a:cs typeface="+mn-cs"/>
              </a:rPr>
              <a:t>CCLI# 245077</a:t>
            </a:r>
          </a:p>
        </p:txBody>
      </p:sp>
      <p:sp>
        <p:nvSpPr>
          <p:cNvPr id="8" name="Rectangle 7">
            <a:extLst>
              <a:ext uri="{FF2B5EF4-FFF2-40B4-BE49-F238E27FC236}">
                <a16:creationId xmlns:a16="http://schemas.microsoft.com/office/drawing/2014/main" id="{C656F434-A70D-4AAF-BF70-6FE89C91AEB3}"/>
              </a:ext>
            </a:extLst>
          </p:cNvPr>
          <p:cNvSpPr/>
          <p:nvPr/>
        </p:nvSpPr>
        <p:spPr>
          <a:xfrm>
            <a:off x="3522660" y="4752857"/>
            <a:ext cx="2593980" cy="707886"/>
          </a:xfrm>
          <a:prstGeom prst="rect">
            <a:avLst/>
          </a:prstGeom>
        </p:spPr>
        <p:txBody>
          <a:bodyPr wrap="non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w="22225">
                  <a:noFill/>
                </a:ln>
                <a:solidFill>
                  <a:prstClr val="white"/>
                </a:solidFill>
                <a:effectLst/>
                <a:uLnTx/>
                <a:uFillTx/>
                <a:latin typeface="Calibri" panose="020F0502020204030204"/>
                <a:ea typeface="+mn-ea"/>
                <a:cs typeface="+mn-cs"/>
              </a:rPr>
              <a:t>Hymn #254</a:t>
            </a:r>
          </a:p>
        </p:txBody>
      </p:sp>
    </p:spTree>
    <p:extLst>
      <p:ext uri="{BB962C8B-B14F-4D97-AF65-F5344CB8AC3E}">
        <p14:creationId xmlns:p14="http://schemas.microsoft.com/office/powerpoint/2010/main" val="30160013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C970F47A-8ACF-41AD-8CE1-3AD2D82E393F}"/>
              </a:ext>
            </a:extLst>
          </p:cNvPr>
          <p:cNvSpPr txBox="1"/>
          <p:nvPr/>
        </p:nvSpPr>
        <p:spPr>
          <a:xfrm>
            <a:off x="475129" y="1930128"/>
            <a:ext cx="8193741" cy="2997744"/>
          </a:xfrm>
          <a:prstGeom prst="rect">
            <a:avLst/>
          </a:prstGeom>
          <a:noFill/>
        </p:spPr>
        <p:txBody>
          <a:bodyPr wrap="square" rtlCol="0">
            <a:spAutoFit/>
          </a:bodyPr>
          <a:lstStyle/>
          <a:p>
            <a:pPr marL="0" marR="0" lvl="0" indent="0" algn="ctr" defTabSz="914400" rtl="0" eaLnBrk="1" fontAlgn="auto" latinLnBrk="0" hangingPunct="1">
              <a:lnSpc>
                <a:spcPct val="120000"/>
              </a:lnSpc>
              <a:spcBef>
                <a:spcPts val="0"/>
              </a:spcBef>
              <a:spcAft>
                <a:spcPts val="0"/>
              </a:spcAft>
              <a:buClrTx/>
              <a:buSzTx/>
              <a:buFontTx/>
              <a:buNone/>
              <a:tabLst/>
              <a:defRPr/>
            </a:pPr>
            <a:r>
              <a:rPr kumimoji="0" lang="en-US" sz="4000" b="0" i="0" u="none" strike="noStrike" kern="1200" cap="none" spc="0" normalizeH="0" baseline="0" noProof="0" dirty="0">
                <a:ln>
                  <a:noFill/>
                </a:ln>
                <a:solidFill>
                  <a:prstClr val="black"/>
                </a:solidFill>
                <a:effectLst/>
                <a:uLnTx/>
                <a:uFillTx/>
                <a:latin typeface="Calibri" panose="020F0502020204030204"/>
                <a:ea typeface="+mn-ea"/>
                <a:cs typeface="+mn-cs"/>
              </a:rPr>
              <a:t>Jesus, keep me near the cross,</a:t>
            </a:r>
          </a:p>
          <a:p>
            <a:pPr marL="0" marR="0" lvl="0" indent="0" algn="ctr" defTabSz="914400" rtl="0" eaLnBrk="1" fontAlgn="auto" latinLnBrk="0" hangingPunct="1">
              <a:lnSpc>
                <a:spcPct val="120000"/>
              </a:lnSpc>
              <a:spcBef>
                <a:spcPts val="0"/>
              </a:spcBef>
              <a:spcAft>
                <a:spcPts val="0"/>
              </a:spcAft>
              <a:buClrTx/>
              <a:buSzTx/>
              <a:buFontTx/>
              <a:buNone/>
              <a:tabLst/>
              <a:defRPr/>
            </a:pPr>
            <a:r>
              <a:rPr kumimoji="0" lang="en-US" sz="4000" b="0" i="0" u="none" strike="noStrike" kern="1200" cap="none" spc="0" normalizeH="0" baseline="0" noProof="0" dirty="0">
                <a:ln>
                  <a:noFill/>
                </a:ln>
                <a:solidFill>
                  <a:prstClr val="black"/>
                </a:solidFill>
                <a:effectLst/>
                <a:uLnTx/>
                <a:uFillTx/>
                <a:latin typeface="Calibri" panose="020F0502020204030204"/>
                <a:ea typeface="+mn-ea"/>
                <a:cs typeface="+mn-cs"/>
              </a:rPr>
              <a:t>There a precious fountain,</a:t>
            </a:r>
          </a:p>
          <a:p>
            <a:pPr marL="0" marR="0" lvl="0" indent="0" algn="ctr" defTabSz="914400" rtl="0" eaLnBrk="1" fontAlgn="auto" latinLnBrk="0" hangingPunct="1">
              <a:lnSpc>
                <a:spcPct val="120000"/>
              </a:lnSpc>
              <a:spcBef>
                <a:spcPts val="0"/>
              </a:spcBef>
              <a:spcAft>
                <a:spcPts val="0"/>
              </a:spcAft>
              <a:buClrTx/>
              <a:buSzTx/>
              <a:buFontTx/>
              <a:buNone/>
              <a:tabLst/>
              <a:defRPr/>
            </a:pPr>
            <a:r>
              <a:rPr kumimoji="0" lang="en-US" sz="4000" b="0" i="0" u="none" strike="noStrike" kern="1200" cap="none" spc="0" normalizeH="0" baseline="0" noProof="0" dirty="0">
                <a:ln>
                  <a:noFill/>
                </a:ln>
                <a:solidFill>
                  <a:prstClr val="black"/>
                </a:solidFill>
                <a:effectLst/>
                <a:uLnTx/>
                <a:uFillTx/>
                <a:latin typeface="Calibri" panose="020F0502020204030204"/>
                <a:ea typeface="+mn-ea"/>
                <a:cs typeface="+mn-cs"/>
              </a:rPr>
              <a:t>Free to all, a healing steam,</a:t>
            </a:r>
          </a:p>
          <a:p>
            <a:pPr marL="0" marR="0" lvl="0" indent="0" algn="ctr" defTabSz="914400" rtl="0" eaLnBrk="1" fontAlgn="auto" latinLnBrk="0" hangingPunct="1">
              <a:lnSpc>
                <a:spcPct val="120000"/>
              </a:lnSpc>
              <a:spcBef>
                <a:spcPts val="0"/>
              </a:spcBef>
              <a:spcAft>
                <a:spcPts val="0"/>
              </a:spcAft>
              <a:buClrTx/>
              <a:buSzTx/>
              <a:buFontTx/>
              <a:buNone/>
              <a:tabLst/>
              <a:defRPr/>
            </a:pPr>
            <a:r>
              <a:rPr kumimoji="0" lang="en-US" sz="4000" b="0" i="0" u="none" strike="noStrike" kern="1200" cap="none" spc="0" normalizeH="0" baseline="0" noProof="0" dirty="0">
                <a:ln>
                  <a:noFill/>
                </a:ln>
                <a:solidFill>
                  <a:prstClr val="black"/>
                </a:solidFill>
                <a:effectLst/>
                <a:uLnTx/>
                <a:uFillTx/>
                <a:latin typeface="Calibri" panose="020F0502020204030204"/>
                <a:ea typeface="+mn-ea"/>
                <a:cs typeface="+mn-cs"/>
              </a:rPr>
              <a:t>Flows from Calvary’s mountain.</a:t>
            </a:r>
          </a:p>
        </p:txBody>
      </p:sp>
    </p:spTree>
    <p:extLst>
      <p:ext uri="{BB962C8B-B14F-4D97-AF65-F5344CB8AC3E}">
        <p14:creationId xmlns:p14="http://schemas.microsoft.com/office/powerpoint/2010/main" val="298622330"/>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10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Parcel">
  <a:themeElements>
    <a:clrScheme name="Parcel">
      <a:dk1>
        <a:srgbClr val="000000"/>
      </a:dk1>
      <a:lt1>
        <a:srgbClr val="FFFFFF"/>
      </a:lt1>
      <a:dk2>
        <a:srgbClr val="4A5356"/>
      </a:dk2>
      <a:lt2>
        <a:srgbClr val="E8E3CE"/>
      </a:lt2>
      <a:accent1>
        <a:srgbClr val="F6A21D"/>
      </a:accent1>
      <a:accent2>
        <a:srgbClr val="9BAFB5"/>
      </a:accent2>
      <a:accent3>
        <a:srgbClr val="C96731"/>
      </a:accent3>
      <a:accent4>
        <a:srgbClr val="9CA383"/>
      </a:accent4>
      <a:accent5>
        <a:srgbClr val="87795D"/>
      </a:accent5>
      <a:accent6>
        <a:srgbClr val="A0988C"/>
      </a:accent6>
      <a:hlink>
        <a:srgbClr val="00B0F0"/>
      </a:hlink>
      <a:folHlink>
        <a:srgbClr val="738F97"/>
      </a:folHlink>
    </a:clrScheme>
    <a:fontScheme name="Parcel">
      <a:maj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Parcel">
      <a:fillStyleLst>
        <a:solidFill>
          <a:schemeClr val="phClr"/>
        </a:solidFill>
        <a:gradFill rotWithShape="1">
          <a:gsLst>
            <a:gs pos="0">
              <a:schemeClr val="phClr">
                <a:tint val="80000"/>
                <a:satMod val="107000"/>
                <a:lumMod val="103000"/>
              </a:schemeClr>
            </a:gs>
            <a:gs pos="100000">
              <a:schemeClr val="phClr">
                <a:tint val="82000"/>
                <a:satMod val="109000"/>
                <a:lumMod val="103000"/>
              </a:schemeClr>
            </a:gs>
          </a:gsLst>
          <a:lin ang="5400000" scaled="0"/>
        </a:gradFill>
        <a:gradFill rotWithShape="1">
          <a:gsLst>
            <a:gs pos="0">
              <a:schemeClr val="phClr">
                <a:tint val="97000"/>
                <a:satMod val="100000"/>
                <a:lumMod val="102000"/>
              </a:schemeClr>
            </a:gs>
            <a:gs pos="50000">
              <a:schemeClr val="phClr">
                <a:shade val="100000"/>
                <a:satMod val="103000"/>
                <a:lumMod val="100000"/>
              </a:schemeClr>
            </a:gs>
            <a:gs pos="100000">
              <a:schemeClr val="phClr">
                <a:shade val="93000"/>
                <a:satMod val="110000"/>
                <a:lumMod val="99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31750" cap="flat" cmpd="sng" algn="ctr">
          <a:solidFill>
            <a:schemeClr val="phClr"/>
          </a:solidFill>
          <a:prstDash val="solid"/>
        </a:ln>
      </a:lnStyleLst>
      <a:effectStyleLst>
        <a:effectStyle>
          <a:effectLst/>
        </a:effectStyle>
        <a:effectStyle>
          <a:effectLst/>
        </a:effectStyle>
        <a:effectStyle>
          <a:effectLst>
            <a:outerShdw blurRad="55880" dist="15240" dir="5400000" algn="ctr" rotWithShape="0">
              <a:srgbClr val="000000">
                <a:alpha val="45000"/>
              </a:srgbClr>
            </a:outerShdw>
          </a:effectLst>
          <a:scene3d>
            <a:camera prst="orthographicFront">
              <a:rot lat="0" lon="0" rev="0"/>
            </a:camera>
            <a:lightRig rig="brightRoom" dir="tl"/>
          </a:scene3d>
          <a:sp3d prstMaterial="dkEdge">
            <a:bevelT w="0" h="0"/>
          </a:sp3d>
        </a:effectStyle>
      </a:effectStyleLst>
      <a:bgFillStyleLst>
        <a:solidFill>
          <a:schemeClr val="phClr"/>
        </a:solidFill>
        <a:solidFill>
          <a:schemeClr val="phClr">
            <a:tint val="95000"/>
            <a:satMod val="170000"/>
          </a:schemeClr>
        </a:solidFill>
        <a:gradFill rotWithShape="1">
          <a:gsLst>
            <a:gs pos="0">
              <a:schemeClr val="phClr">
                <a:tint val="97000"/>
                <a:shade val="100000"/>
                <a:satMod val="185000"/>
                <a:lumMod val="120000"/>
              </a:schemeClr>
            </a:gs>
            <a:gs pos="100000">
              <a:schemeClr val="phClr">
                <a:tint val="96000"/>
                <a:shade val="95000"/>
                <a:satMod val="215000"/>
                <a:lumMod val="80000"/>
              </a:schemeClr>
            </a:gs>
          </a:gsLst>
          <a:path path="circle">
            <a:fillToRect l="50000" t="55000" r="125000" b="100000"/>
          </a:path>
        </a:gradFill>
      </a:bgFillStyleLst>
    </a:fmtScheme>
  </a:themeElements>
  <a:objectDefaults/>
  <a:extraClrSchemeLst/>
  <a:extLst>
    <a:ext uri="{05A4C25C-085E-4340-85A3-A5531E510DB2}">
      <thm15:themeFamily xmlns:thm15="http://schemas.microsoft.com/office/thememl/2012/main" name="Parcel" id="{8BEC4385-4EB9-4D53-BFB5-0EA123736B6D}" vid="{4DB32801-28C0-48B0-8C1D-A9A58613615A}"/>
    </a:ext>
  </a:extLst>
</a:theme>
</file>

<file path=ppt/theme/theme5.xml><?xml version="1.0" encoding="utf-8"?>
<a:theme xmlns:a="http://schemas.openxmlformats.org/drawingml/2006/main" name="2_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2013 - 2022" id="{62F939B6-93AF-4DB8-9C6B-D6C7DFDC589F}" vid="{4A3C46E8-61CC-4603-A589-7422A47A8E4A}"/>
    </a:ext>
  </a:ext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754</TotalTime>
  <Words>3012</Words>
  <Application>Microsoft Office PowerPoint</Application>
  <PresentationFormat>On-screen Show (4:3)</PresentationFormat>
  <Paragraphs>195</Paragraphs>
  <Slides>68</Slides>
  <Notes>3</Notes>
  <HiddenSlides>0</HiddenSlides>
  <MMClips>0</MMClips>
  <ScaleCrop>false</ScaleCrop>
  <HeadingPairs>
    <vt:vector size="6" baseType="variant">
      <vt:variant>
        <vt:lpstr>Fonts Used</vt:lpstr>
      </vt:variant>
      <vt:variant>
        <vt:i4>7</vt:i4>
      </vt:variant>
      <vt:variant>
        <vt:lpstr>Theme</vt:lpstr>
      </vt:variant>
      <vt:variant>
        <vt:i4>5</vt:i4>
      </vt:variant>
      <vt:variant>
        <vt:lpstr>Slide Titles</vt:lpstr>
      </vt:variant>
      <vt:variant>
        <vt:i4>68</vt:i4>
      </vt:variant>
    </vt:vector>
  </HeadingPairs>
  <TitlesOfParts>
    <vt:vector size="80" baseType="lpstr">
      <vt:lpstr>Adobe Caslon Pro Bold</vt:lpstr>
      <vt:lpstr>Adobe Fangsong Std R</vt:lpstr>
      <vt:lpstr>Arial</vt:lpstr>
      <vt:lpstr>Arial Black</vt:lpstr>
      <vt:lpstr>Calibri</vt:lpstr>
      <vt:lpstr>Calibri Light</vt:lpstr>
      <vt:lpstr>Gill Sans MT</vt:lpstr>
      <vt:lpstr>Office Theme</vt:lpstr>
      <vt:lpstr>1_Office Theme</vt:lpstr>
      <vt:lpstr>10_Office Theme</vt:lpstr>
      <vt:lpstr>Parcel</vt:lpstr>
      <vt:lpstr>2_Office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Prayer of  Confession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darks</dc:creator>
  <cp:lastModifiedBy>Level Green Church Pastor</cp:lastModifiedBy>
  <cp:revision>28</cp:revision>
  <dcterms:created xsi:type="dcterms:W3CDTF">2019-01-30T20:27:15Z</dcterms:created>
  <dcterms:modified xsi:type="dcterms:W3CDTF">2024-03-28T20:51:30Z</dcterms:modified>
</cp:coreProperties>
</file>