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44" r:id="rId4"/>
    <p:sldMasterId id="2147484356" r:id="rId5"/>
    <p:sldMasterId id="2147484368" r:id="rId6"/>
    <p:sldMasterId id="2147484380" r:id="rId7"/>
  </p:sldMasterIdLst>
  <p:notesMasterIdLst>
    <p:notesMasterId r:id="rId62"/>
  </p:notesMasterIdLst>
  <p:handoutMasterIdLst>
    <p:handoutMasterId r:id="rId63"/>
  </p:handoutMasterIdLst>
  <p:sldIdLst>
    <p:sldId id="2247" r:id="rId8"/>
    <p:sldId id="2275" r:id="rId9"/>
    <p:sldId id="791" r:id="rId10"/>
    <p:sldId id="1163" r:id="rId11"/>
    <p:sldId id="1326" r:id="rId12"/>
    <p:sldId id="1165" r:id="rId13"/>
    <p:sldId id="1400" r:id="rId14"/>
    <p:sldId id="2391" r:id="rId15"/>
    <p:sldId id="257" r:id="rId16"/>
    <p:sldId id="259" r:id="rId17"/>
    <p:sldId id="261" r:id="rId18"/>
    <p:sldId id="263" r:id="rId19"/>
    <p:sldId id="1466" r:id="rId20"/>
    <p:sldId id="1143" r:id="rId21"/>
    <p:sldId id="1144" r:id="rId22"/>
    <p:sldId id="1145" r:id="rId23"/>
    <p:sldId id="1464" r:id="rId24"/>
    <p:sldId id="466" r:id="rId25"/>
    <p:sldId id="1402" r:id="rId26"/>
    <p:sldId id="1463" r:id="rId27"/>
    <p:sldId id="388" r:id="rId28"/>
    <p:sldId id="2297" r:id="rId29"/>
    <p:sldId id="1201" r:id="rId30"/>
    <p:sldId id="1167" r:id="rId31"/>
    <p:sldId id="1462" r:id="rId32"/>
    <p:sldId id="1060" r:id="rId33"/>
    <p:sldId id="704" r:id="rId34"/>
    <p:sldId id="705" r:id="rId35"/>
    <p:sldId id="2200" r:id="rId36"/>
    <p:sldId id="256" r:id="rId37"/>
    <p:sldId id="2393" r:id="rId38"/>
    <p:sldId id="258" r:id="rId39"/>
    <p:sldId id="2394" r:id="rId40"/>
    <p:sldId id="260" r:id="rId41"/>
    <p:sldId id="2373" r:id="rId42"/>
    <p:sldId id="2395" r:id="rId43"/>
    <p:sldId id="2392" r:id="rId44"/>
    <p:sldId id="687" r:id="rId45"/>
    <p:sldId id="1979" r:id="rId46"/>
    <p:sldId id="2396" r:id="rId47"/>
    <p:sldId id="2397" r:id="rId48"/>
    <p:sldId id="625" r:id="rId49"/>
    <p:sldId id="1384" r:id="rId50"/>
    <p:sldId id="2398" r:id="rId51"/>
    <p:sldId id="1405" r:id="rId52"/>
    <p:sldId id="1848" r:id="rId53"/>
    <p:sldId id="1892" r:id="rId54"/>
    <p:sldId id="1893" r:id="rId55"/>
    <p:sldId id="1894" r:id="rId56"/>
    <p:sldId id="1895" r:id="rId57"/>
    <p:sldId id="1896" r:id="rId58"/>
    <p:sldId id="2399" r:id="rId59"/>
    <p:sldId id="1467" r:id="rId60"/>
    <p:sldId id="1240" r:id="rId6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4B8427"/>
    <a:srgbClr val="205715"/>
    <a:srgbClr val="602E04"/>
    <a:srgbClr val="CC6600"/>
    <a:srgbClr val="9966FF"/>
    <a:srgbClr val="996600"/>
    <a:srgbClr val="FFCC66"/>
    <a:srgbClr val="CCCC00"/>
    <a:srgbClr val="4C5F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4541" autoAdjust="0"/>
  </p:normalViewPr>
  <p:slideViewPr>
    <p:cSldViewPr>
      <p:cViewPr varScale="1">
        <p:scale>
          <a:sx n="60" d="100"/>
          <a:sy n="60" d="100"/>
        </p:scale>
        <p:origin x="84" y="648"/>
      </p:cViewPr>
      <p:guideLst>
        <p:guide orient="horz" pos="2112"/>
        <p:guide pos="2880"/>
      </p:guideLst>
    </p:cSldViewPr>
  </p:slideViewPr>
  <p:outlineViewPr>
    <p:cViewPr>
      <p:scale>
        <a:sx n="33" d="100"/>
        <a:sy n="33" d="100"/>
      </p:scale>
      <p:origin x="0" y="2525"/>
    </p:cViewPr>
  </p:outlineViewPr>
  <p:notesTextViewPr>
    <p:cViewPr>
      <p:scale>
        <a:sx n="1" d="1"/>
        <a:sy n="1" d="1"/>
      </p:scale>
      <p:origin x="0" y="0"/>
    </p:cViewPr>
  </p:notesTextViewPr>
  <p:sorterViewPr>
    <p:cViewPr>
      <p:scale>
        <a:sx n="66" d="100"/>
        <a:sy n="66" d="100"/>
      </p:scale>
      <p:origin x="0" y="25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handoutMaster" Target="handoutMasters/handoutMaster1.xml"/><Relationship Id="rId68"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vel Green Church Pastor" userId="539b5add-cf89-4167-92a3-5a03b55a9e8f" providerId="ADAL" clId="{88BF53AC-EB04-44D2-88FE-A1EA8CD1ED1E}"/>
    <pc:docChg chg="modSld">
      <pc:chgData name="Level Green Church Pastor" userId="539b5add-cf89-4167-92a3-5a03b55a9e8f" providerId="ADAL" clId="{88BF53AC-EB04-44D2-88FE-A1EA8CD1ED1E}" dt="2024-01-12T21:13:23.063" v="4" actId="20577"/>
      <pc:docMkLst>
        <pc:docMk/>
      </pc:docMkLst>
      <pc:sldChg chg="modSp mod">
        <pc:chgData name="Level Green Church Pastor" userId="539b5add-cf89-4167-92a3-5a03b55a9e8f" providerId="ADAL" clId="{88BF53AC-EB04-44D2-88FE-A1EA8CD1ED1E}" dt="2024-01-12T21:09:08.443" v="0" actId="20577"/>
        <pc:sldMkLst>
          <pc:docMk/>
          <pc:sldMk cId="2244772687" sldId="1893"/>
        </pc:sldMkLst>
        <pc:spChg chg="mod">
          <ac:chgData name="Level Green Church Pastor" userId="539b5add-cf89-4167-92a3-5a03b55a9e8f" providerId="ADAL" clId="{88BF53AC-EB04-44D2-88FE-A1EA8CD1ED1E}" dt="2024-01-12T21:09:08.443" v="0" actId="20577"/>
          <ac:spMkLst>
            <pc:docMk/>
            <pc:sldMk cId="2244772687" sldId="1893"/>
            <ac:spMk id="2" creationId="{00000000-0000-0000-0000-000000000000}"/>
          </ac:spMkLst>
        </pc:spChg>
      </pc:sldChg>
      <pc:sldChg chg="modSp mod">
        <pc:chgData name="Level Green Church Pastor" userId="539b5add-cf89-4167-92a3-5a03b55a9e8f" providerId="ADAL" clId="{88BF53AC-EB04-44D2-88FE-A1EA8CD1ED1E}" dt="2024-01-12T21:11:26.298" v="2" actId="20577"/>
        <pc:sldMkLst>
          <pc:docMk/>
          <pc:sldMk cId="302739288" sldId="1894"/>
        </pc:sldMkLst>
        <pc:spChg chg="mod">
          <ac:chgData name="Level Green Church Pastor" userId="539b5add-cf89-4167-92a3-5a03b55a9e8f" providerId="ADAL" clId="{88BF53AC-EB04-44D2-88FE-A1EA8CD1ED1E}" dt="2024-01-12T21:11:26.298" v="2" actId="20577"/>
          <ac:spMkLst>
            <pc:docMk/>
            <pc:sldMk cId="302739288" sldId="1894"/>
            <ac:spMk id="2" creationId="{00000000-0000-0000-0000-000000000000}"/>
          </ac:spMkLst>
        </pc:spChg>
      </pc:sldChg>
      <pc:sldChg chg="modSp mod">
        <pc:chgData name="Level Green Church Pastor" userId="539b5add-cf89-4167-92a3-5a03b55a9e8f" providerId="ADAL" clId="{88BF53AC-EB04-44D2-88FE-A1EA8CD1ED1E}" dt="2024-01-12T21:12:23.904" v="3" actId="20577"/>
        <pc:sldMkLst>
          <pc:docMk/>
          <pc:sldMk cId="1943691246" sldId="1895"/>
        </pc:sldMkLst>
        <pc:spChg chg="mod">
          <ac:chgData name="Level Green Church Pastor" userId="539b5add-cf89-4167-92a3-5a03b55a9e8f" providerId="ADAL" clId="{88BF53AC-EB04-44D2-88FE-A1EA8CD1ED1E}" dt="2024-01-12T21:12:23.904" v="3" actId="20577"/>
          <ac:spMkLst>
            <pc:docMk/>
            <pc:sldMk cId="1943691246" sldId="1895"/>
            <ac:spMk id="2" creationId="{00000000-0000-0000-0000-000000000000}"/>
          </ac:spMkLst>
        </pc:spChg>
      </pc:sldChg>
      <pc:sldChg chg="modSp mod">
        <pc:chgData name="Level Green Church Pastor" userId="539b5add-cf89-4167-92a3-5a03b55a9e8f" providerId="ADAL" clId="{88BF53AC-EB04-44D2-88FE-A1EA8CD1ED1E}" dt="2024-01-12T21:13:23.063" v="4" actId="20577"/>
        <pc:sldMkLst>
          <pc:docMk/>
          <pc:sldMk cId="247593879" sldId="1896"/>
        </pc:sldMkLst>
        <pc:spChg chg="mod">
          <ac:chgData name="Level Green Church Pastor" userId="539b5add-cf89-4167-92a3-5a03b55a9e8f" providerId="ADAL" clId="{88BF53AC-EB04-44D2-88FE-A1EA8CD1ED1E}" dt="2024-01-12T21:13:23.063" v="4" actId="20577"/>
          <ac:spMkLst>
            <pc:docMk/>
            <pc:sldMk cId="247593879" sldId="1896"/>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A35C2003-CB8A-4723-845F-182C6A17D420}" type="slidenum">
              <a:rPr lang="en-US" smtClean="0"/>
              <a:pPr/>
              <a:t>‹#›</a:t>
            </a:fld>
            <a:endParaRPr lang="en-US" dirty="0"/>
          </a:p>
        </p:txBody>
      </p:sp>
    </p:spTree>
    <p:extLst>
      <p:ext uri="{BB962C8B-B14F-4D97-AF65-F5344CB8AC3E}">
        <p14:creationId xmlns:p14="http://schemas.microsoft.com/office/powerpoint/2010/main" val="237328115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283AB573-CC88-4154-99CD-B89E0BD4C0E1}" type="slidenum">
              <a:rPr lang="en-US" smtClean="0"/>
              <a:pPr/>
              <a:t>‹#›</a:t>
            </a:fld>
            <a:endParaRPr lang="en-US" dirty="0"/>
          </a:p>
        </p:txBody>
      </p:sp>
    </p:spTree>
    <p:extLst>
      <p:ext uri="{BB962C8B-B14F-4D97-AF65-F5344CB8AC3E}">
        <p14:creationId xmlns:p14="http://schemas.microsoft.com/office/powerpoint/2010/main" val="198722235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3AB573-CC88-4154-99CD-B89E0BD4C0E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Header Placeholder 11"/>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9516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931672">
              <a:defRPr sz="3600" b="1">
                <a:solidFill>
                  <a:schemeClr val="bg1"/>
                </a:solidFill>
                <a:latin typeface="Georgia" pitchFamily="18" charset="0"/>
              </a:defRPr>
            </a:lvl1pPr>
            <a:lvl2pPr marL="742798" indent="-285691" defTabSz="931672">
              <a:defRPr sz="3600" b="1">
                <a:solidFill>
                  <a:schemeClr val="bg1"/>
                </a:solidFill>
                <a:latin typeface="Georgia" pitchFamily="18" charset="0"/>
              </a:defRPr>
            </a:lvl2pPr>
            <a:lvl3pPr marL="1142766" indent="-228553" defTabSz="931672">
              <a:defRPr sz="3600" b="1">
                <a:solidFill>
                  <a:schemeClr val="bg1"/>
                </a:solidFill>
                <a:latin typeface="Georgia" pitchFamily="18" charset="0"/>
              </a:defRPr>
            </a:lvl3pPr>
            <a:lvl4pPr marL="1599873" indent="-228553" defTabSz="931672">
              <a:defRPr sz="3600" b="1">
                <a:solidFill>
                  <a:schemeClr val="bg1"/>
                </a:solidFill>
                <a:latin typeface="Georgia" pitchFamily="18" charset="0"/>
              </a:defRPr>
            </a:lvl4pPr>
            <a:lvl5pPr marL="2056979" indent="-228553" defTabSz="931672">
              <a:defRPr sz="3600" b="1">
                <a:solidFill>
                  <a:schemeClr val="bg1"/>
                </a:solidFill>
                <a:latin typeface="Georgia" pitchFamily="18" charset="0"/>
              </a:defRPr>
            </a:lvl5pPr>
            <a:lvl6pPr marL="2514085" indent="-228553" defTabSz="931672" eaLnBrk="0" fontAlgn="base" hangingPunct="0">
              <a:spcBef>
                <a:spcPct val="0"/>
              </a:spcBef>
              <a:spcAft>
                <a:spcPct val="0"/>
              </a:spcAft>
              <a:defRPr sz="3600" b="1">
                <a:solidFill>
                  <a:schemeClr val="bg1"/>
                </a:solidFill>
                <a:latin typeface="Georgia" pitchFamily="18" charset="0"/>
              </a:defRPr>
            </a:lvl6pPr>
            <a:lvl7pPr marL="2971193" indent="-228553" defTabSz="931672" eaLnBrk="0" fontAlgn="base" hangingPunct="0">
              <a:spcBef>
                <a:spcPct val="0"/>
              </a:spcBef>
              <a:spcAft>
                <a:spcPct val="0"/>
              </a:spcAft>
              <a:defRPr sz="3600" b="1">
                <a:solidFill>
                  <a:schemeClr val="bg1"/>
                </a:solidFill>
                <a:latin typeface="Georgia" pitchFamily="18" charset="0"/>
              </a:defRPr>
            </a:lvl7pPr>
            <a:lvl8pPr marL="3428299" indent="-228553" defTabSz="931672" eaLnBrk="0" fontAlgn="base" hangingPunct="0">
              <a:spcBef>
                <a:spcPct val="0"/>
              </a:spcBef>
              <a:spcAft>
                <a:spcPct val="0"/>
              </a:spcAft>
              <a:defRPr sz="3600" b="1">
                <a:solidFill>
                  <a:schemeClr val="bg1"/>
                </a:solidFill>
                <a:latin typeface="Georgia" pitchFamily="18" charset="0"/>
              </a:defRPr>
            </a:lvl8pPr>
            <a:lvl9pPr marL="3885405" indent="-228553" defTabSz="931672" eaLnBrk="0" fontAlgn="base" hangingPunct="0">
              <a:spcBef>
                <a:spcPct val="0"/>
              </a:spcBef>
              <a:spcAft>
                <a:spcPct val="0"/>
              </a:spcAft>
              <a:defRPr sz="3600" b="1">
                <a:solidFill>
                  <a:schemeClr val="bg1"/>
                </a:solidFill>
                <a:latin typeface="Georgia" pitchFamily="18" charset="0"/>
              </a:defRPr>
            </a:lvl9pPr>
          </a:lstStyle>
          <a:p>
            <a:pPr marL="0" marR="0" lvl="0" indent="0" algn="r" defTabSz="931672" rtl="0" eaLnBrk="1" fontAlgn="auto" latinLnBrk="0" hangingPunct="1">
              <a:lnSpc>
                <a:spcPct val="100000"/>
              </a:lnSpc>
              <a:spcBef>
                <a:spcPts val="0"/>
              </a:spcBef>
              <a:spcAft>
                <a:spcPts val="0"/>
              </a:spcAft>
              <a:buClrTx/>
              <a:buSzTx/>
              <a:buFontTx/>
              <a:buNone/>
              <a:tabLst/>
              <a:defRPr/>
            </a:pPr>
            <a:fld id="{40432F5A-6917-444E-B41D-A52F496341BF}" type="slidenum">
              <a:rPr kumimoji="0" lang="en-US" altLang="en-US" sz="13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31672" rtl="0" eaLnBrk="1" fontAlgn="auto" latinLnBrk="0" hangingPunct="1">
                <a:lnSpc>
                  <a:spcPct val="100000"/>
                </a:lnSpc>
                <a:spcBef>
                  <a:spcPts val="0"/>
                </a:spcBef>
                <a:spcAft>
                  <a:spcPts val="0"/>
                </a:spcAft>
                <a:buClrTx/>
                <a:buSzTx/>
                <a:buFontTx/>
                <a:buNone/>
                <a:tabLst/>
                <a:defRPr/>
              </a:pPr>
              <a:t>20</a:t>
            </a:fld>
            <a:endParaRPr kumimoji="0" lang="en-US" altLang="en-US" sz="13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endParaRPr lang="en-US" altLang="en-US" dirty="0">
              <a:latin typeface="Arial" pitchFamily="34" charset="0"/>
            </a:endParaRPr>
          </a:p>
        </p:txBody>
      </p:sp>
      <p:sp>
        <p:nvSpPr>
          <p:cNvPr id="9" name="Header Placeholder 8"/>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4948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defTabSz="931672">
              <a:defRPr sz="3600" b="1">
                <a:solidFill>
                  <a:schemeClr val="bg1"/>
                </a:solidFill>
                <a:latin typeface="Georgia" pitchFamily="18" charset="0"/>
              </a:defRPr>
            </a:lvl1pPr>
            <a:lvl2pPr marL="742798" indent="-285691" defTabSz="931672">
              <a:defRPr sz="3600" b="1">
                <a:solidFill>
                  <a:schemeClr val="bg1"/>
                </a:solidFill>
                <a:latin typeface="Georgia" pitchFamily="18" charset="0"/>
              </a:defRPr>
            </a:lvl2pPr>
            <a:lvl3pPr marL="1142766" indent="-228553" defTabSz="931672">
              <a:defRPr sz="3600" b="1">
                <a:solidFill>
                  <a:schemeClr val="bg1"/>
                </a:solidFill>
                <a:latin typeface="Georgia" pitchFamily="18" charset="0"/>
              </a:defRPr>
            </a:lvl3pPr>
            <a:lvl4pPr marL="1599873" indent="-228553" defTabSz="931672">
              <a:defRPr sz="3600" b="1">
                <a:solidFill>
                  <a:schemeClr val="bg1"/>
                </a:solidFill>
                <a:latin typeface="Georgia" pitchFamily="18" charset="0"/>
              </a:defRPr>
            </a:lvl4pPr>
            <a:lvl5pPr marL="2056979" indent="-228553" defTabSz="931672">
              <a:defRPr sz="3600" b="1">
                <a:solidFill>
                  <a:schemeClr val="bg1"/>
                </a:solidFill>
                <a:latin typeface="Georgia" pitchFamily="18" charset="0"/>
              </a:defRPr>
            </a:lvl5pPr>
            <a:lvl6pPr marL="2514085" indent="-228553" defTabSz="931672" eaLnBrk="0" fontAlgn="base" hangingPunct="0">
              <a:spcBef>
                <a:spcPct val="0"/>
              </a:spcBef>
              <a:spcAft>
                <a:spcPct val="0"/>
              </a:spcAft>
              <a:defRPr sz="3600" b="1">
                <a:solidFill>
                  <a:schemeClr val="bg1"/>
                </a:solidFill>
                <a:latin typeface="Georgia" pitchFamily="18" charset="0"/>
              </a:defRPr>
            </a:lvl6pPr>
            <a:lvl7pPr marL="2971193" indent="-228553" defTabSz="931672" eaLnBrk="0" fontAlgn="base" hangingPunct="0">
              <a:spcBef>
                <a:spcPct val="0"/>
              </a:spcBef>
              <a:spcAft>
                <a:spcPct val="0"/>
              </a:spcAft>
              <a:defRPr sz="3600" b="1">
                <a:solidFill>
                  <a:schemeClr val="bg1"/>
                </a:solidFill>
                <a:latin typeface="Georgia" pitchFamily="18" charset="0"/>
              </a:defRPr>
            </a:lvl7pPr>
            <a:lvl8pPr marL="3428299" indent="-228553" defTabSz="931672" eaLnBrk="0" fontAlgn="base" hangingPunct="0">
              <a:spcBef>
                <a:spcPct val="0"/>
              </a:spcBef>
              <a:spcAft>
                <a:spcPct val="0"/>
              </a:spcAft>
              <a:defRPr sz="3600" b="1">
                <a:solidFill>
                  <a:schemeClr val="bg1"/>
                </a:solidFill>
                <a:latin typeface="Georgia" pitchFamily="18" charset="0"/>
              </a:defRPr>
            </a:lvl8pPr>
            <a:lvl9pPr marL="3885405" indent="-228553" defTabSz="931672" eaLnBrk="0" fontAlgn="base" hangingPunct="0">
              <a:spcBef>
                <a:spcPct val="0"/>
              </a:spcBef>
              <a:spcAft>
                <a:spcPct val="0"/>
              </a:spcAft>
              <a:defRPr sz="3600" b="1">
                <a:solidFill>
                  <a:schemeClr val="bg1"/>
                </a:solidFill>
                <a:latin typeface="Georgia" pitchFamily="18" charset="0"/>
              </a:defRPr>
            </a:lvl9pPr>
          </a:lstStyle>
          <a:p>
            <a:pPr marL="0" marR="0" lvl="0" indent="0" algn="r" defTabSz="931672" rtl="0" eaLnBrk="1" fontAlgn="auto" latinLnBrk="0" hangingPunct="1">
              <a:lnSpc>
                <a:spcPct val="100000"/>
              </a:lnSpc>
              <a:spcBef>
                <a:spcPts val="0"/>
              </a:spcBef>
              <a:spcAft>
                <a:spcPts val="0"/>
              </a:spcAft>
              <a:buClrTx/>
              <a:buSzTx/>
              <a:buFontTx/>
              <a:buNone/>
              <a:tabLst/>
              <a:defRPr/>
            </a:pPr>
            <a:fld id="{CDB8957B-5116-4134-A633-DB31212A18DE}" type="slidenum">
              <a:rPr kumimoji="0" lang="en-US" altLang="en-US" sz="13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31672" rtl="0" eaLnBrk="1" fontAlgn="auto" latinLnBrk="0" hangingPunct="1">
                <a:lnSpc>
                  <a:spcPct val="100000"/>
                </a:lnSpc>
                <a:spcBef>
                  <a:spcPts val="0"/>
                </a:spcBef>
                <a:spcAft>
                  <a:spcPts val="0"/>
                </a:spcAft>
                <a:buClrTx/>
                <a:buSzTx/>
                <a:buFontTx/>
                <a:buNone/>
                <a:tabLst/>
                <a:defRPr/>
              </a:pPr>
              <a:t>21</a:t>
            </a:fld>
            <a:endParaRPr kumimoji="0" lang="en-US" altLang="en-US" sz="13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endParaRPr lang="en-US" altLang="en-US" dirty="0">
              <a:latin typeface="Arial" pitchFamily="34" charset="0"/>
            </a:endParaRPr>
          </a:p>
        </p:txBody>
      </p:sp>
      <p:sp>
        <p:nvSpPr>
          <p:cNvPr id="9" name="Header Placeholder 8"/>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0152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3AB573-CC88-4154-99CD-B89E0BD4C0E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9042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EB9F39-4558-4209-B956-05264AEE6A1A}"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830269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EB9F39-4558-4209-B956-05264AEE6A1A}"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883607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EB9F39-4558-4209-B956-05264AEE6A1A}"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2528002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1844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4891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7068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503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solidFill>
                  <a:prstClr val="black">
                    <a:tint val="75000"/>
                  </a:prstClr>
                </a:solidFill>
              </a:rPr>
              <a:t>5/10/2017</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82431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prstClr val="black">
                    <a:tint val="75000"/>
                  </a:prstClr>
                </a:solidFill>
              </a:rPr>
              <a:t>5/10/2017</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1326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prstClr val="black">
                    <a:tint val="75000"/>
                  </a:prstClr>
                </a:solidFill>
              </a:rPr>
              <a:t>5/10/2017</a:t>
            </a: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3240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4400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EB9F39-4558-4209-B956-05264AEE6A1A}"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716555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9554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8718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4674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875898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066940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999547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9016196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5/10/2017</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2168774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5/10/2017</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2948282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5/10/2017</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57698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EB9F39-4558-4209-B956-05264AEE6A1A}"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2163468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1044142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40369909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5896866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627344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1/14/2024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57050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1/14/2024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59330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1/14/2024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91082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1/14/2024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0546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33B8F3-061B-4EBD-95DE-1449BDF55678}" type="datetimeFigureOut">
              <a:rPr lang="en-US" smtClean="0">
                <a:solidFill>
                  <a:prstClr val="black">
                    <a:tint val="75000"/>
                  </a:prstClr>
                </a:solidFill>
              </a:rPr>
              <a:pPr/>
              <a:t>1/14/2024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72208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33B8F3-061B-4EBD-95DE-1449BDF55678}" type="datetimeFigureOut">
              <a:rPr lang="en-US" smtClean="0">
                <a:solidFill>
                  <a:prstClr val="black">
                    <a:tint val="75000"/>
                  </a:prstClr>
                </a:solidFill>
              </a:rPr>
              <a:pPr/>
              <a:t>1/14/2024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6326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EB9F39-4558-4209-B956-05264AEE6A1A}"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3275993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33B8F3-061B-4EBD-95DE-1449BDF55678}" type="datetimeFigureOut">
              <a:rPr lang="en-US" smtClean="0">
                <a:solidFill>
                  <a:prstClr val="black">
                    <a:tint val="75000"/>
                  </a:prstClr>
                </a:solidFill>
              </a:rPr>
              <a:pPr/>
              <a:t>1/14/2024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70274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1/14/2024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15188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1/14/2024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56342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1/14/2024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76117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1/14/2024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8757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EB9F39-4558-4209-B956-05264AEE6A1A}" type="datetimeFigureOut">
              <a:rPr lang="en-US" smtClean="0"/>
              <a:t>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1982072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B9F39-4558-4209-B956-05264AEE6A1A}" type="datetimeFigureOut">
              <a:rPr lang="en-US" smtClean="0"/>
              <a:t>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1366519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EB9F39-4558-4209-B956-05264AEE6A1A}" type="datetimeFigureOut">
              <a:rPr lang="en-US" smtClean="0"/>
              <a:t>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2190840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EB9F39-4558-4209-B956-05264AEE6A1A}"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4086111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EB9F39-4558-4209-B956-05264AEE6A1A}"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3743387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EB9F39-4558-4209-B956-05264AEE6A1A}" type="datetimeFigureOut">
              <a:rPr lang="en-US" smtClean="0"/>
              <a:t>1/14/2024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8F166E-EAC4-485E-9692-431F459BEA25}" type="slidenum">
              <a:rPr lang="en-US" smtClean="0"/>
              <a:t>‹#›</a:t>
            </a:fld>
            <a:endParaRPr lang="en-US"/>
          </a:p>
        </p:txBody>
      </p:sp>
    </p:spTree>
    <p:extLst>
      <p:ext uri="{BB962C8B-B14F-4D97-AF65-F5344CB8AC3E}">
        <p14:creationId xmlns:p14="http://schemas.microsoft.com/office/powerpoint/2010/main" val="1577304052"/>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rPr>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8875911"/>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3146534224"/>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3B8F3-061B-4EBD-95DE-1449BDF55678}" type="datetimeFigureOut">
              <a:rPr lang="en-US" smtClean="0">
                <a:solidFill>
                  <a:prstClr val="black">
                    <a:tint val="75000"/>
                  </a:prstClr>
                </a:solidFill>
              </a:rPr>
              <a:pPr/>
              <a:t>1/14/2024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1559939"/>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Speak, LORD, your servant is listening.&quot; ~1 Samuel 3:9 NLT  #OpenTheEyesOfMyHeartLord | Encouraging bible verses, Scripture verses,  Bible verses">
            <a:extLst>
              <a:ext uri="{FF2B5EF4-FFF2-40B4-BE49-F238E27FC236}">
                <a16:creationId xmlns:a16="http://schemas.microsoft.com/office/drawing/2014/main" id="{09D20E62-D9BD-7FAA-2465-D9E726F3AE9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 y="0"/>
            <a:ext cx="9140190" cy="6858000"/>
          </a:xfrm>
          <a:prstGeom prst="rect">
            <a:avLst/>
          </a:prstGeom>
          <a:noFill/>
          <a:ln>
            <a:noFill/>
          </a:ln>
        </p:spPr>
      </p:pic>
      <p:sp>
        <p:nvSpPr>
          <p:cNvPr id="2" name="TextBox 1">
            <a:extLst>
              <a:ext uri="{FF2B5EF4-FFF2-40B4-BE49-F238E27FC236}">
                <a16:creationId xmlns:a16="http://schemas.microsoft.com/office/drawing/2014/main" id="{C7025350-7F2A-132D-1B57-6B63C52A6317}"/>
              </a:ext>
            </a:extLst>
          </p:cNvPr>
          <p:cNvSpPr txBox="1"/>
          <p:nvPr/>
        </p:nvSpPr>
        <p:spPr>
          <a:xfrm>
            <a:off x="0" y="3995678"/>
            <a:ext cx="9144000" cy="2862322"/>
          </a:xfrm>
          <a:prstGeom prst="rect">
            <a:avLst/>
          </a:prstGeom>
          <a:solidFill>
            <a:schemeClr val="bg1">
              <a:alpha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Level Green Presbyterian Church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January 14, 2024 </a:t>
            </a:r>
            <a:endParaRPr kumimoji="0" lang="en-US" sz="6000" b="1" i="0" u="none" strike="noStrike" kern="1200" cap="none" spc="0" normalizeH="0" baseline="30000" noProof="0" dirty="0">
              <a:ln w="127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77556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242046" y="822132"/>
            <a:ext cx="8659908" cy="5213735"/>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What God’s almighty power hath made,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His gracious mercy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keepeth</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By morning glow or evening shade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His watchful eye ne’er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sleepeth</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Within the kingdom of His might, </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Lo! all is just and all is right: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To God all praise and glory.</a:t>
            </a:r>
          </a:p>
        </p:txBody>
      </p:sp>
    </p:spTree>
    <p:extLst>
      <p:ext uri="{BB962C8B-B14F-4D97-AF65-F5344CB8AC3E}">
        <p14:creationId xmlns:p14="http://schemas.microsoft.com/office/powerpoint/2010/main" val="3638953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829746"/>
            <a:ext cx="8193741" cy="5213735"/>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The Lord is never far away,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But, through all grief distressing,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 ever present help and stay,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Our peace, and joy, and blessing;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As with a mother’s tender hand,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 leads His own, His chosen band: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To God all praise and glory.</a:t>
            </a:r>
          </a:p>
        </p:txBody>
      </p:sp>
    </p:spTree>
    <p:extLst>
      <p:ext uri="{BB962C8B-B14F-4D97-AF65-F5344CB8AC3E}">
        <p14:creationId xmlns:p14="http://schemas.microsoft.com/office/powerpoint/2010/main" val="2656921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829746"/>
            <a:ext cx="8193741" cy="5213735"/>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Thus, all my gladsome way along,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 sing aloud His praises,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That men may hear the graceful song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My voice unwearied raises,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Be joyful in the Lord, my heart,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Both soul and body bear your part: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To God all praise and glory.</a:t>
            </a:r>
          </a:p>
        </p:txBody>
      </p:sp>
    </p:spTree>
    <p:extLst>
      <p:ext uri="{BB962C8B-B14F-4D97-AF65-F5344CB8AC3E}">
        <p14:creationId xmlns:p14="http://schemas.microsoft.com/office/powerpoint/2010/main" val="3928563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2BF2D6-09C5-45DE-BA63-DDE33171D3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286000" y="1371600"/>
            <a:ext cx="5486400"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solidFill>
                    <a:prstClr val="black"/>
                  </a:solidFill>
                </a:ln>
                <a:solidFill>
                  <a:prstClr val="white"/>
                </a:solidFill>
                <a:effectLst>
                  <a:outerShdw blurRad="812800" dist="304800" dir="3480000" algn="tr" rotWithShape="0">
                    <a:prstClr val="black"/>
                  </a:outerShdw>
                </a:effectLst>
                <a:uLnTx/>
                <a:uFillTx/>
                <a:latin typeface="Algerian" panose="04020705040A02060702" pitchFamily="82" charset="0"/>
                <a:ea typeface="+mn-ea"/>
                <a:cs typeface="+mn-cs"/>
              </a:rPr>
              <a:t>The Apostles’ Creed</a:t>
            </a:r>
          </a:p>
        </p:txBody>
      </p:sp>
    </p:spTree>
    <p:extLst>
      <p:ext uri="{BB962C8B-B14F-4D97-AF65-F5344CB8AC3E}">
        <p14:creationId xmlns:p14="http://schemas.microsoft.com/office/powerpoint/2010/main" val="162782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457200"/>
            <a:ext cx="8610600" cy="609397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 BELIEVE in God the Father Almighty, Maker of heaven and earth,</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in Jesus Christ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his only Son our Lord;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who was conceived by the Holy Ghost, born of the Virgin Mary,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suffered under Pontius Pilate,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was crucified, dead, and buried;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 descended into hell; </a:t>
            </a:r>
          </a:p>
        </p:txBody>
      </p:sp>
    </p:spTree>
    <p:extLst>
      <p:ext uri="{BB962C8B-B14F-4D97-AF65-F5344CB8AC3E}">
        <p14:creationId xmlns:p14="http://schemas.microsoft.com/office/powerpoint/2010/main" val="2432863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5131" y="990600"/>
            <a:ext cx="8547315" cy="48628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third day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 rose again from the dead;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 ascended into heaven,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sitteth on the right hand of God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Father Almighty;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from thence he shall come to judge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quick and the dead.</a:t>
            </a:r>
          </a:p>
        </p:txBody>
      </p:sp>
    </p:spTree>
    <p:extLst>
      <p:ext uri="{BB962C8B-B14F-4D97-AF65-F5344CB8AC3E}">
        <p14:creationId xmlns:p14="http://schemas.microsoft.com/office/powerpoint/2010/main" val="1573313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928330"/>
            <a:ext cx="8229600" cy="48628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 believe in the Holy Ghost;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holy catholic Church;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communion of saints;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forgiveness of sins;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resurrection of the body;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the life everlasting.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Amen.</a:t>
            </a:r>
          </a:p>
        </p:txBody>
      </p:sp>
    </p:spTree>
    <p:extLst>
      <p:ext uri="{BB962C8B-B14F-4D97-AF65-F5344CB8AC3E}">
        <p14:creationId xmlns:p14="http://schemas.microsoft.com/office/powerpoint/2010/main" val="2898478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2F4A44-DCA0-4737-A72F-1FAB93F793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467600"/>
          </a:xfrm>
          <a:prstGeom prst="rect">
            <a:avLst/>
          </a:prstGeom>
        </p:spPr>
      </p:pic>
      <p:sp>
        <p:nvSpPr>
          <p:cNvPr id="4" name="Title 3"/>
          <p:cNvSpPr>
            <a:spLocks noGrp="1"/>
          </p:cNvSpPr>
          <p:nvPr>
            <p:ph type="title"/>
          </p:nvPr>
        </p:nvSpPr>
        <p:spPr>
          <a:xfrm>
            <a:off x="876300" y="1524000"/>
            <a:ext cx="7391400" cy="3810000"/>
          </a:xfrm>
        </p:spPr>
        <p:txBody>
          <a:bodyPr>
            <a:noAutofit/>
          </a:bodyPr>
          <a:lstStyle/>
          <a:p>
            <a:r>
              <a:rPr lang="en-US" sz="8800" b="1" dirty="0">
                <a:ln w="28575">
                  <a:solidFill>
                    <a:schemeClr val="tx1"/>
                  </a:solidFill>
                </a:ln>
                <a:solidFill>
                  <a:schemeClr val="bg1"/>
                </a:solidFill>
              </a:rPr>
              <a:t>Prayer of </a:t>
            </a:r>
            <a:br>
              <a:rPr lang="en-US" sz="8800" b="1" dirty="0">
                <a:ln w="28575">
                  <a:solidFill>
                    <a:schemeClr val="tx1"/>
                  </a:solidFill>
                </a:ln>
                <a:solidFill>
                  <a:schemeClr val="bg1"/>
                </a:solidFill>
              </a:rPr>
            </a:br>
            <a:r>
              <a:rPr lang="en-US" sz="8800" b="1" dirty="0">
                <a:ln w="28575">
                  <a:solidFill>
                    <a:schemeClr val="tx1"/>
                  </a:solidFill>
                </a:ln>
                <a:solidFill>
                  <a:schemeClr val="bg1"/>
                </a:solidFill>
              </a:rPr>
              <a:t>Confession</a:t>
            </a:r>
          </a:p>
        </p:txBody>
      </p:sp>
    </p:spTree>
    <p:extLst>
      <p:ext uri="{BB962C8B-B14F-4D97-AF65-F5344CB8AC3E}">
        <p14:creationId xmlns:p14="http://schemas.microsoft.com/office/powerpoint/2010/main" val="1981528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224095"/>
            <a:ext cx="8991600" cy="6329105"/>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black"/>
                </a:solidFill>
                <a:effectLst/>
                <a:uLnTx/>
                <a:uFillTx/>
                <a:latin typeface="Calibri"/>
                <a:ea typeface="+mn-ea"/>
                <a:cs typeface="+mn-cs"/>
              </a:rPr>
              <a:t>O Lord, You know us inside and out. We pretend that You see us from far away, that we can hide our selfishness from You. Yet You alone know the fickleness of our hearts; You know even our words of repentance before we can form them. Forgive us, and make us whole. Fill us with gratitude for our very being; lay Your hand upon us and bless us. Give us words to tell the world of Your wonderful works. We pray in the name of Jesus Christ who calls us by name to follow Him. Amen.</a:t>
            </a:r>
          </a:p>
        </p:txBody>
      </p:sp>
    </p:spTree>
    <p:extLst>
      <p:ext uri="{BB962C8B-B14F-4D97-AF65-F5344CB8AC3E}">
        <p14:creationId xmlns:p14="http://schemas.microsoft.com/office/powerpoint/2010/main" val="2929591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864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98380F-E539-491F-9EF3-52E81B4954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0063"/>
          </a:xfrm>
          <a:prstGeom prst="rect">
            <a:avLst/>
          </a:prstGeom>
        </p:spPr>
      </p:pic>
      <p:sp>
        <p:nvSpPr>
          <p:cNvPr id="3" name="TextBox 2"/>
          <p:cNvSpPr txBox="1"/>
          <p:nvPr/>
        </p:nvSpPr>
        <p:spPr>
          <a:xfrm>
            <a:off x="1075939" y="3581400"/>
            <a:ext cx="7077461" cy="3016210"/>
          </a:xfrm>
          <a:prstGeom prst="rect">
            <a:avLst/>
          </a:prstGeom>
          <a:solidFill>
            <a:schemeClr val="bg1"/>
          </a:solidFill>
          <a:effectLst>
            <a:softEdge rad="152400"/>
          </a:effectLst>
        </p:spPr>
        <p:txBody>
          <a:bodyPr wrap="square" rtlCol="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6000" b="1" i="0" u="none" strike="noStrike" kern="1200" cap="none" spc="0" normalizeH="0" baseline="0" noProof="0" dirty="0">
                <a:ln w="12700">
                  <a:noFill/>
                </a:ln>
                <a:solidFill>
                  <a:prstClr val="black"/>
                </a:solidFill>
                <a:effectLst/>
                <a:uLnTx/>
                <a:uFillTx/>
                <a:latin typeface="Calibri"/>
                <a:ea typeface="+mn-ea"/>
                <a:cs typeface="+mn-cs"/>
              </a:rPr>
              <a:t>A time to prepare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6000" b="1" i="0" u="none" strike="noStrike" kern="1200" cap="none" spc="0" normalizeH="0" baseline="0" noProof="0" dirty="0">
                <a:ln w="12700">
                  <a:noFill/>
                </a:ln>
                <a:solidFill>
                  <a:prstClr val="black"/>
                </a:solidFill>
                <a:effectLst/>
                <a:uLnTx/>
                <a:uFillTx/>
                <a:latin typeface="Calibri"/>
                <a:ea typeface="+mn-ea"/>
                <a:cs typeface="+mn-cs"/>
              </a:rPr>
              <a:t>our hearts and minds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6000" b="1" i="0" u="none" strike="noStrike" kern="1200" cap="none" spc="0" normalizeH="0" baseline="0" noProof="0" dirty="0">
                <a:ln w="12700">
                  <a:noFill/>
                </a:ln>
                <a:solidFill>
                  <a:prstClr val="black"/>
                </a:solidFill>
                <a:effectLst/>
                <a:uLnTx/>
                <a:uFillTx/>
                <a:latin typeface="Calibri"/>
                <a:ea typeface="+mn-ea"/>
                <a:cs typeface="+mn-cs"/>
              </a:rPr>
              <a:t>to worship the Lord.</a:t>
            </a:r>
          </a:p>
        </p:txBody>
      </p:sp>
      <p:sp>
        <p:nvSpPr>
          <p:cNvPr id="4" name="AutoShape 2" descr="Image result for prepare yourself for wor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AutoShape 4" descr="Image result for prepare yourself for worsh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a:extLst>
              <a:ext uri="{FF2B5EF4-FFF2-40B4-BE49-F238E27FC236}">
                <a16:creationId xmlns:a16="http://schemas.microsoft.com/office/drawing/2014/main" id="{A2619628-8CE5-4D54-9384-AACDAA326DA6}"/>
              </a:ext>
            </a:extLst>
          </p:cNvPr>
          <p:cNvSpPr txBox="1"/>
          <p:nvPr/>
        </p:nvSpPr>
        <p:spPr>
          <a:xfrm>
            <a:off x="1185669" y="727869"/>
            <a:ext cx="6858000" cy="2133599"/>
          </a:xfrm>
          <a:prstGeom prst="rect">
            <a:avLst/>
          </a:prstGeom>
          <a:solidFill>
            <a:schemeClr val="bg1"/>
          </a:solidFill>
          <a:effectLst>
            <a:softEdge rad="152400"/>
          </a:effectLst>
        </p:spPr>
        <p:txBody>
          <a:bodyPr wrap="square"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0" b="0" i="0" u="none" strike="noStrike" kern="1200" cap="none" spc="0" normalizeH="0" baseline="0" noProof="0" dirty="0">
                <a:ln w="12700">
                  <a:noFill/>
                </a:ln>
                <a:solidFill>
                  <a:prstClr val="black"/>
                </a:solidFill>
                <a:effectLst/>
                <a:uLnTx/>
                <a:uFillTx/>
                <a:latin typeface="Adobe Caslon Pro Bold" panose="0205070206050A020403" pitchFamily="18" charset="0"/>
                <a:ea typeface="+mn-ea"/>
                <a:cs typeface="+mn-cs"/>
              </a:rPr>
              <a:t>PRELUDE</a:t>
            </a:r>
          </a:p>
        </p:txBody>
      </p:sp>
    </p:spTree>
    <p:extLst>
      <p:ext uri="{BB962C8B-B14F-4D97-AF65-F5344CB8AC3E}">
        <p14:creationId xmlns:p14="http://schemas.microsoft.com/office/powerpoint/2010/main" val="3464023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382E22-7B86-43D3-8B84-CEA01CA21C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160"/>
            <a:ext cx="9191158" cy="6892160"/>
          </a:xfrm>
          <a:prstGeom prst="rect">
            <a:avLst/>
          </a:prstGeom>
        </p:spPr>
      </p:pic>
      <p:sp>
        <p:nvSpPr>
          <p:cNvPr id="3074" name="Rectangle 2"/>
          <p:cNvSpPr>
            <a:spLocks noChangeArrowheads="1"/>
          </p:cNvSpPr>
          <p:nvPr/>
        </p:nvSpPr>
        <p:spPr bwMode="auto">
          <a:xfrm>
            <a:off x="25830" y="5308937"/>
            <a:ext cx="914529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a:ln w="38100">
                  <a:solidFill>
                    <a:prstClr val="black"/>
                  </a:solidFill>
                </a:ln>
                <a:solidFill>
                  <a:prstClr val="white"/>
                </a:solidFill>
                <a:effectLst/>
                <a:uLnTx/>
                <a:uFillTx/>
                <a:latin typeface="Arial "/>
                <a:ea typeface="+mn-ea"/>
                <a:cs typeface="Arial" panose="020B0604020202020204" pitchFamily="34" charset="0"/>
              </a:rPr>
              <a:t>Gloria Patri</a:t>
            </a:r>
          </a:p>
        </p:txBody>
      </p:sp>
      <p:sp>
        <p:nvSpPr>
          <p:cNvPr id="3075" name="Rectangle 3"/>
          <p:cNvSpPr>
            <a:spLocks noChangeArrowheads="1"/>
          </p:cNvSpPr>
          <p:nvPr/>
        </p:nvSpPr>
        <p:spPr bwMode="auto">
          <a:xfrm>
            <a:off x="3035582" y="6096000"/>
            <a:ext cx="31257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a:spcBef>
                <a:spcPct val="20000"/>
              </a:spcBef>
              <a:defRPr sz="3200">
                <a:solidFill>
                  <a:schemeClr val="tx1"/>
                </a:solidFill>
                <a:latin typeface="Arial" panose="020B0604020202020204" pitchFamily="34" charset="0"/>
              </a:defRPr>
            </a:lvl1pPr>
            <a:lvl2pPr marL="742950" indent="-285750" algn="ctr">
              <a:spcBef>
                <a:spcPct val="20000"/>
              </a:spcBef>
              <a:defRPr sz="28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000">
                <a:solidFill>
                  <a:schemeClr val="tx1"/>
                </a:solidFill>
                <a:latin typeface="Arial" panose="020B0604020202020204" pitchFamily="34" charset="0"/>
              </a:defRPr>
            </a:lvl4pPr>
            <a:lvl5pPr marL="2057400" indent="-228600" algn="ctr">
              <a:spcBef>
                <a:spcPct val="20000"/>
              </a:spcBef>
              <a:defRPr sz="2000">
                <a:solidFill>
                  <a:schemeClr val="tx1"/>
                </a:solidFill>
                <a:latin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defRPr>
            </a:lvl9p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altLang="en-US" sz="3600" b="1" i="0" u="none" strike="noStrike" kern="1200" cap="none" spc="0" normalizeH="0" baseline="0" noProof="0" dirty="0">
                <a:ln w="12700">
                  <a:solidFill>
                    <a:prstClr val="black"/>
                  </a:solidFill>
                </a:ln>
                <a:solidFill>
                  <a:prstClr val="white"/>
                </a:solidFill>
                <a:effectLst/>
                <a:uLnTx/>
                <a:uFillTx/>
                <a:latin typeface="Arial "/>
                <a:ea typeface="+mn-ea"/>
                <a:cs typeface="+mn-cs"/>
              </a:rPr>
              <a:t>Hymn #142</a:t>
            </a:r>
          </a:p>
        </p:txBody>
      </p:sp>
      <p:sp>
        <p:nvSpPr>
          <p:cNvPr id="3076" name="Rectangle 4"/>
          <p:cNvSpPr>
            <a:spLocks noChangeArrowheads="1"/>
          </p:cNvSpPr>
          <p:nvPr/>
        </p:nvSpPr>
        <p:spPr bwMode="auto">
          <a:xfrm>
            <a:off x="7300070" y="6391245"/>
            <a:ext cx="18134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CCLI #245077</a:t>
            </a:r>
          </a:p>
        </p:txBody>
      </p:sp>
      <p:pic>
        <p:nvPicPr>
          <p:cNvPr id="4" name="Picture 3">
            <a:extLst>
              <a:ext uri="{FF2B5EF4-FFF2-40B4-BE49-F238E27FC236}">
                <a16:creationId xmlns:a16="http://schemas.microsoft.com/office/drawing/2014/main" id="{8D4FB9A4-DFE8-4CB7-BF3F-381EF27840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5024" y="152400"/>
            <a:ext cx="5015046" cy="5181601"/>
          </a:xfrm>
          <a:prstGeom prst="rect">
            <a:avLst/>
          </a:prstGeom>
          <a:effectLst>
            <a:softEdge rad="127000"/>
          </a:effectLst>
        </p:spPr>
      </p:pic>
    </p:spTree>
    <p:extLst>
      <p:ext uri="{BB962C8B-B14F-4D97-AF65-F5344CB8AC3E}">
        <p14:creationId xmlns:p14="http://schemas.microsoft.com/office/powerpoint/2010/main" val="2718022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2"/>
          <p:cNvSpPr txBox="1">
            <a:spLocks noChangeArrowheads="1"/>
          </p:cNvSpPr>
          <p:nvPr/>
        </p:nvSpPr>
        <p:spPr bwMode="auto">
          <a:xfrm>
            <a:off x="2270125" y="2119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3600" b="0" i="0" u="none" strike="noStrike" kern="1200" cap="none" spc="0" normalizeH="0" baseline="0" noProof="0" dirty="0">
              <a:ln>
                <a:noFill/>
              </a:ln>
              <a:solidFill>
                <a:srgbClr val="FFFFFF"/>
              </a:solidFill>
              <a:effectLst/>
              <a:uLnTx/>
              <a:uFillTx/>
              <a:latin typeface="Perpetua" pitchFamily="18" charset="0"/>
              <a:ea typeface="+mn-ea"/>
              <a:cs typeface="Arial" pitchFamily="34" charset="0"/>
            </a:endParaRPr>
          </a:p>
        </p:txBody>
      </p:sp>
      <p:sp>
        <p:nvSpPr>
          <p:cNvPr id="5123" name="Text Box 3"/>
          <p:cNvSpPr txBox="1">
            <a:spLocks noChangeArrowheads="1"/>
          </p:cNvSpPr>
          <p:nvPr/>
        </p:nvSpPr>
        <p:spPr bwMode="auto">
          <a:xfrm>
            <a:off x="0" y="523756"/>
            <a:ext cx="9144000" cy="572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rgbClr val="000000"/>
                  </a:outerShdw>
                </a:effectLst>
              </a14:hiddenEffects>
            </a:ext>
          </a:extLst>
        </p:spPr>
        <p:txBody>
          <a:bodyPr>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Glory be to the Father</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and to the Son</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and to the Holy Ghost,</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as it was in the beginning</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is now and ever shall be,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world without end.</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Amen, Amen.</a:t>
            </a:r>
          </a:p>
        </p:txBody>
      </p:sp>
    </p:spTree>
    <p:extLst>
      <p:ext uri="{BB962C8B-B14F-4D97-AF65-F5344CB8AC3E}">
        <p14:creationId xmlns:p14="http://schemas.microsoft.com/office/powerpoint/2010/main" val="297460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658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94F419-BCCE-46C6-8351-36986F14D6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482" y="0"/>
            <a:ext cx="12222964" cy="6875417"/>
          </a:xfrm>
          <a:prstGeom prst="rect">
            <a:avLst/>
          </a:prstGeom>
        </p:spPr>
      </p:pic>
    </p:spTree>
    <p:extLst>
      <p:ext uri="{BB962C8B-B14F-4D97-AF65-F5344CB8AC3E}">
        <p14:creationId xmlns:p14="http://schemas.microsoft.com/office/powerpoint/2010/main" val="939610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85BBEC-CA95-48D7-A770-6C43A077E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3000"/>
            <a:ext cx="9144000" cy="4113982"/>
          </a:xfrm>
          <a:prstGeom prst="rect">
            <a:avLst/>
          </a:prstGeom>
        </p:spPr>
      </p:pic>
      <p:sp>
        <p:nvSpPr>
          <p:cNvPr id="6" name="TextBox 5">
            <a:extLst>
              <a:ext uri="{FF2B5EF4-FFF2-40B4-BE49-F238E27FC236}">
                <a16:creationId xmlns:a16="http://schemas.microsoft.com/office/drawing/2014/main" id="{12A2334F-2745-488E-B04D-20E399A5EB4F}"/>
              </a:ext>
            </a:extLst>
          </p:cNvPr>
          <p:cNvSpPr txBox="1"/>
          <p:nvPr/>
        </p:nvSpPr>
        <p:spPr>
          <a:xfrm>
            <a:off x="0" y="5562600"/>
            <a:ext cx="9144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libri"/>
                <a:ea typeface="+mn-ea"/>
                <a:cs typeface="+mn-cs"/>
              </a:rPr>
              <a:t>By His Grace</a:t>
            </a:r>
          </a:p>
        </p:txBody>
      </p:sp>
    </p:spTree>
    <p:extLst>
      <p:ext uri="{BB962C8B-B14F-4D97-AF65-F5344CB8AC3E}">
        <p14:creationId xmlns:p14="http://schemas.microsoft.com/office/powerpoint/2010/main" val="2899180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534F03-0BC2-4A98-89B4-D4455084EBF2}"/>
              </a:ext>
            </a:extLst>
          </p:cNvPr>
          <p:cNvPicPr>
            <a:picLocks noChangeAspect="1"/>
          </p:cNvPicPr>
          <p:nvPr/>
        </p:nvPicPr>
        <p:blipFill rotWithShape="1">
          <a:blip r:embed="rId2">
            <a:extLst>
              <a:ext uri="{28A0092B-C50C-407E-A947-70E740481C1C}">
                <a14:useLocalDpi xmlns:a14="http://schemas.microsoft.com/office/drawing/2010/main" val="0"/>
              </a:ext>
            </a:extLst>
          </a:blip>
          <a:srcRect l="3461" r="8205" b="-1"/>
          <a:stretch/>
        </p:blipFill>
        <p:spPr>
          <a:xfrm>
            <a:off x="20" y="10"/>
            <a:ext cx="9143980" cy="6857990"/>
          </a:xfrm>
          <a:prstGeom prst="rect">
            <a:avLst/>
          </a:prstGeom>
        </p:spPr>
      </p:pic>
    </p:spTree>
    <p:extLst>
      <p:ext uri="{BB962C8B-B14F-4D97-AF65-F5344CB8AC3E}">
        <p14:creationId xmlns:p14="http://schemas.microsoft.com/office/powerpoint/2010/main" val="3524291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DAA2FA-8AF8-44EA-A69E-F172A660B0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59197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E5015-DBE8-4D08-B556-7C0888DC3B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9144000" cy="5715000"/>
          </a:xfrm>
          <a:prstGeom prst="rect">
            <a:avLst/>
          </a:prstGeom>
        </p:spPr>
      </p:pic>
      <p:sp>
        <p:nvSpPr>
          <p:cNvPr id="3075" name="Rectangle 3"/>
          <p:cNvSpPr>
            <a:spLocks noChangeArrowheads="1"/>
          </p:cNvSpPr>
          <p:nvPr/>
        </p:nvSpPr>
        <p:spPr bwMode="auto">
          <a:xfrm>
            <a:off x="6869866" y="6299325"/>
            <a:ext cx="18389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prstClr val="white"/>
                </a:solidFill>
                <a:effectLst/>
                <a:uLnTx/>
                <a:uFillTx/>
                <a:latin typeface="Arial "/>
                <a:ea typeface="+mn-ea"/>
                <a:cs typeface="Arial" panose="020B0604020202020204" pitchFamily="34" charset="0"/>
              </a:rPr>
              <a:t>CCLI #245077</a:t>
            </a:r>
          </a:p>
        </p:txBody>
      </p:sp>
      <p:sp>
        <p:nvSpPr>
          <p:cNvPr id="4" name="Rectangle 3"/>
          <p:cNvSpPr/>
          <p:nvPr/>
        </p:nvSpPr>
        <p:spPr>
          <a:xfrm>
            <a:off x="3070627" y="4191000"/>
            <a:ext cx="3002745"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38100">
                  <a:solidFill>
                    <a:prstClr val="black">
                      <a:lumMod val="95000"/>
                      <a:lumOff val="5000"/>
                    </a:prstClr>
                  </a:solidFill>
                </a:ln>
                <a:solidFill>
                  <a:prstClr val="white"/>
                </a:solidFill>
                <a:effectLst/>
                <a:uLnTx/>
                <a:uFillTx/>
                <a:latin typeface="Arial Black" panose="020B0A04020102020204" pitchFamily="34" charset="0"/>
                <a:ea typeface="+mn-ea"/>
                <a:cs typeface="+mn-cs"/>
              </a:rPr>
              <a:t>Hymn #382</a:t>
            </a:r>
          </a:p>
        </p:txBody>
      </p:sp>
    </p:spTree>
    <p:extLst>
      <p:ext uri="{BB962C8B-B14F-4D97-AF65-F5344CB8AC3E}">
        <p14:creationId xmlns:p14="http://schemas.microsoft.com/office/powerpoint/2010/main" val="3126374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7441" y="304800"/>
            <a:ext cx="7711214" cy="64325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From whom all blessings flow;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Him,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All creatures here below;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Him above,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Ye heavenly host;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Father, 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And Holy Ghost. Amen</a:t>
            </a:r>
          </a:p>
        </p:txBody>
      </p:sp>
    </p:spTree>
    <p:extLst>
      <p:ext uri="{BB962C8B-B14F-4D97-AF65-F5344CB8AC3E}">
        <p14:creationId xmlns:p14="http://schemas.microsoft.com/office/powerpoint/2010/main" val="947701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913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BB6087-6C08-4A5C-81FB-E583AA01C3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C2652A14-33DB-4B8B-B47E-5D0C72193663}"/>
              </a:ext>
            </a:extLst>
          </p:cNvPr>
          <p:cNvSpPr txBox="1"/>
          <p:nvPr/>
        </p:nvSpPr>
        <p:spPr>
          <a:xfrm>
            <a:off x="0" y="1143000"/>
            <a:ext cx="9144000" cy="4339650"/>
          </a:xfrm>
          <a:prstGeom prst="rect">
            <a:avLst/>
          </a:prstGeom>
          <a:noFill/>
          <a:effectLst>
            <a:innerShdw blurRad="63500" dist="50800" dir="2700000">
              <a:prstClr val="black">
                <a:alpha val="50000"/>
              </a:prstClr>
            </a:inn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a:ln w="12700">
                  <a:solidFill>
                    <a:prstClr val="black"/>
                  </a:solidFill>
                </a:ln>
                <a:solidFill>
                  <a:prstClr val="white"/>
                </a:solidFill>
                <a:effectLst>
                  <a:outerShdw blurRad="50800" dist="38100" dir="10800000" algn="r" rotWithShape="0">
                    <a:prstClr val="black">
                      <a:alpha val="40000"/>
                    </a:prstClr>
                  </a:outerShdw>
                </a:effectLst>
                <a:uLnTx/>
                <a:uFillTx/>
                <a:latin typeface="Adobe Fangsong Std R" panose="02020400000000000000" pitchFamily="18" charset="-128"/>
                <a:ea typeface="Adobe Fangsong Std R" panose="02020400000000000000" pitchFamily="18" charset="-128"/>
                <a:cs typeface="+mn-cs"/>
              </a:rPr>
              <a:t>CALL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a:ln w="12700">
                  <a:solidFill>
                    <a:prstClr val="black"/>
                  </a:solidFill>
                </a:ln>
                <a:solidFill>
                  <a:prstClr val="white"/>
                </a:solidFill>
                <a:effectLst>
                  <a:outerShdw blurRad="50800" dist="38100" dir="10800000" algn="r" rotWithShape="0">
                    <a:prstClr val="black">
                      <a:alpha val="40000"/>
                    </a:prstClr>
                  </a:outerShdw>
                </a:effectLst>
                <a:uLnTx/>
                <a:uFillTx/>
                <a:latin typeface="Adobe Fangsong Std R" panose="02020400000000000000" pitchFamily="18" charset="-128"/>
                <a:ea typeface="Adobe Fangsong Std R" panose="02020400000000000000" pitchFamily="18" charset="-128"/>
                <a:cs typeface="+mn-cs"/>
              </a:rPr>
              <a:t>WORSHIP</a:t>
            </a:r>
          </a:p>
        </p:txBody>
      </p:sp>
    </p:spTree>
    <p:extLst>
      <p:ext uri="{BB962C8B-B14F-4D97-AF65-F5344CB8AC3E}">
        <p14:creationId xmlns:p14="http://schemas.microsoft.com/office/powerpoint/2010/main" val="2785196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65C3AD43-B70A-C129-5411-EAE4F6347F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7578148" y="6335264"/>
            <a:ext cx="145745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19050">
                  <a:noFill/>
                </a:ln>
                <a:solidFill>
                  <a:prstClr val="white"/>
                </a:solidFill>
                <a:effectLst/>
                <a:uLnTx/>
                <a:uFillTx/>
                <a:latin typeface="Calibri"/>
                <a:ea typeface="+mn-ea"/>
                <a:cs typeface="+mn-cs"/>
              </a:rPr>
              <a:t>CCLI# 245077</a:t>
            </a:r>
          </a:p>
        </p:txBody>
      </p:sp>
      <p:sp>
        <p:nvSpPr>
          <p:cNvPr id="8" name="Rectangle 7">
            <a:extLst>
              <a:ext uri="{FF2B5EF4-FFF2-40B4-BE49-F238E27FC236}">
                <a16:creationId xmlns:a16="http://schemas.microsoft.com/office/drawing/2014/main" id="{C656F434-A70D-4AAF-BF70-6FE89C91AEB3}"/>
              </a:ext>
            </a:extLst>
          </p:cNvPr>
          <p:cNvSpPr/>
          <p:nvPr/>
        </p:nvSpPr>
        <p:spPr>
          <a:xfrm>
            <a:off x="108402" y="5996710"/>
            <a:ext cx="2672463"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noFill/>
                </a:ln>
                <a:solidFill>
                  <a:prstClr val="white"/>
                </a:solidFill>
                <a:effectLst/>
                <a:uLnTx/>
                <a:uFillTx/>
                <a:latin typeface="Calibri"/>
                <a:ea typeface="+mn-ea"/>
                <a:cs typeface="+mn-cs"/>
              </a:rPr>
              <a:t>Praise Book</a:t>
            </a:r>
          </a:p>
        </p:txBody>
      </p:sp>
    </p:spTree>
    <p:extLst>
      <p:ext uri="{BB962C8B-B14F-4D97-AF65-F5344CB8AC3E}">
        <p14:creationId xmlns:p14="http://schemas.microsoft.com/office/powerpoint/2010/main" val="3236599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57200" y="452800"/>
            <a:ext cx="8229600" cy="595239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splendor of the King,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Clothed in majesty;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Let all the earth rejoice,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All the earth rejoice.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 wraps Himself in light,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darkness tries to hide,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trembles at His voice,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trembles at His voice.</a:t>
            </a:r>
          </a:p>
        </p:txBody>
      </p:sp>
    </p:spTree>
    <p:extLst>
      <p:ext uri="{BB962C8B-B14F-4D97-AF65-F5344CB8AC3E}">
        <p14:creationId xmlns:p14="http://schemas.microsoft.com/office/powerpoint/2010/main" val="30383855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351064" y="1905000"/>
            <a:ext cx="8441871"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How great is our God!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Sing with me: How great is our God!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all will see how great,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how great is our God!</a:t>
            </a:r>
          </a:p>
        </p:txBody>
      </p:sp>
    </p:spTree>
    <p:extLst>
      <p:ext uri="{BB962C8B-B14F-4D97-AF65-F5344CB8AC3E}">
        <p14:creationId xmlns:p14="http://schemas.microsoft.com/office/powerpoint/2010/main" val="2652281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57200" y="452800"/>
            <a:ext cx="8229600" cy="595239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age to age He stands,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time is in His Hands;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Beginning and the End,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Beginning and the End.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God head, three in one,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Father, Spirit, Son,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Lion and the Lamb,</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Lion and the Lamb.</a:t>
            </a:r>
          </a:p>
        </p:txBody>
      </p:sp>
    </p:spTree>
    <p:extLst>
      <p:ext uri="{BB962C8B-B14F-4D97-AF65-F5344CB8AC3E}">
        <p14:creationId xmlns:p14="http://schemas.microsoft.com/office/powerpoint/2010/main" val="25199753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00050" y="1905000"/>
            <a:ext cx="8343900"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How great is our God!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Sing with me: How great is our God!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all will see how great,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how great is our God!</a:t>
            </a:r>
          </a:p>
        </p:txBody>
      </p:sp>
    </p:spTree>
    <p:extLst>
      <p:ext uri="{BB962C8B-B14F-4D97-AF65-F5344CB8AC3E}">
        <p14:creationId xmlns:p14="http://schemas.microsoft.com/office/powerpoint/2010/main" val="974577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00050" y="806065"/>
            <a:ext cx="8343900" cy="5213735"/>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Name above all names,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Worthy of all praise. My heart will sing: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How great is our God! </a:t>
            </a: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Name above all names,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Worthy of all praise. My heart will sing: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How great is our God!</a:t>
            </a:r>
          </a:p>
        </p:txBody>
      </p:sp>
    </p:spTree>
    <p:extLst>
      <p:ext uri="{BB962C8B-B14F-4D97-AF65-F5344CB8AC3E}">
        <p14:creationId xmlns:p14="http://schemas.microsoft.com/office/powerpoint/2010/main" val="5210544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00050" y="1905000"/>
            <a:ext cx="8343900"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How great is our God!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Sing with me: How great is our God!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all will see how great,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how great is our God!</a:t>
            </a:r>
          </a:p>
        </p:txBody>
      </p:sp>
    </p:spTree>
    <p:extLst>
      <p:ext uri="{BB962C8B-B14F-4D97-AF65-F5344CB8AC3E}">
        <p14:creationId xmlns:p14="http://schemas.microsoft.com/office/powerpoint/2010/main" val="34136832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02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F7D9B9-C494-441B-ACC7-1689B3ACF8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81011" cy="6858000"/>
          </a:xfrm>
          <a:prstGeom prst="rect">
            <a:avLst/>
          </a:prstGeom>
        </p:spPr>
      </p:pic>
      <p:sp>
        <p:nvSpPr>
          <p:cNvPr id="2" name="Title 1"/>
          <p:cNvSpPr>
            <a:spLocks noGrp="1"/>
          </p:cNvSpPr>
          <p:nvPr>
            <p:ph type="title"/>
          </p:nvPr>
        </p:nvSpPr>
        <p:spPr>
          <a:xfrm>
            <a:off x="1143000" y="4191000"/>
            <a:ext cx="7162800" cy="1219200"/>
          </a:xfrm>
        </p:spPr>
        <p:txBody>
          <a:bodyPr>
            <a:noAutofit/>
          </a:bodyPr>
          <a:lstStyle/>
          <a:p>
            <a: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1 Samuel </a:t>
            </a:r>
            <a:b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br>
            <a: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3:1-10 </a:t>
            </a:r>
            <a:r>
              <a:rPr lang="en-US" sz="40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(NIV)</a:t>
            </a:r>
          </a:p>
        </p:txBody>
      </p:sp>
    </p:spTree>
    <p:extLst>
      <p:ext uri="{BB962C8B-B14F-4D97-AF65-F5344CB8AC3E}">
        <p14:creationId xmlns:p14="http://schemas.microsoft.com/office/powerpoint/2010/main" val="3167911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41493"/>
            <a:ext cx="8915400" cy="65556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a:ea typeface="+mn-ea"/>
                <a:cs typeface="+mn-cs"/>
              </a:rPr>
              <a:t>The boy Samuel ministered before the Lord under Eli. In those days the word of the Lord was rare; there were not many visions. </a:t>
            </a:r>
            <a:r>
              <a:rPr kumimoji="0" lang="en-US" sz="2800" b="0" i="0" u="none" strike="noStrike" kern="1200" cap="none" spc="0" normalizeH="0" baseline="50000" noProof="0" dirty="0">
                <a:ln>
                  <a:noFill/>
                </a:ln>
                <a:solidFill>
                  <a:prstClr val="black"/>
                </a:solidFill>
                <a:effectLst/>
                <a:uLnTx/>
                <a:uFillTx/>
                <a:latin typeface="Calibri"/>
                <a:ea typeface="+mn-ea"/>
                <a:cs typeface="+mn-cs"/>
              </a:rPr>
              <a:t>2</a:t>
            </a:r>
            <a:r>
              <a:rPr kumimoji="0" lang="en-US" sz="3500" b="0" i="0" u="none" strike="noStrike" kern="1200" cap="none" spc="0" normalizeH="0" baseline="0" noProof="0" dirty="0">
                <a:ln>
                  <a:noFill/>
                </a:ln>
                <a:solidFill>
                  <a:prstClr val="black"/>
                </a:solidFill>
                <a:effectLst/>
                <a:uLnTx/>
                <a:uFillTx/>
                <a:latin typeface="Calibri"/>
                <a:ea typeface="+mn-ea"/>
                <a:cs typeface="+mn-cs"/>
              </a:rPr>
              <a:t>One night Eli, whose eyes were becoming so weak that he could barely see, was lying down in his usual place. </a:t>
            </a:r>
            <a:r>
              <a:rPr kumimoji="0" lang="en-US" sz="2800" b="0" i="0" u="none" strike="noStrike" kern="1200" cap="none" spc="0" normalizeH="0" baseline="50000" noProof="0" dirty="0">
                <a:ln>
                  <a:noFill/>
                </a:ln>
                <a:solidFill>
                  <a:prstClr val="black"/>
                </a:solidFill>
                <a:effectLst/>
                <a:uLnTx/>
                <a:uFillTx/>
                <a:latin typeface="Calibri"/>
                <a:ea typeface="+mn-ea"/>
                <a:cs typeface="+mn-cs"/>
              </a:rPr>
              <a:t>3</a:t>
            </a:r>
            <a:r>
              <a:rPr kumimoji="0" lang="en-US" sz="3500" b="0" i="0" u="none" strike="noStrike" kern="1200" cap="none" spc="0" normalizeH="0" baseline="0" noProof="0" dirty="0">
                <a:ln>
                  <a:noFill/>
                </a:ln>
                <a:solidFill>
                  <a:prstClr val="black"/>
                </a:solidFill>
                <a:effectLst/>
                <a:uLnTx/>
                <a:uFillTx/>
                <a:latin typeface="Calibri"/>
                <a:ea typeface="+mn-ea"/>
                <a:cs typeface="+mn-cs"/>
              </a:rPr>
              <a:t>The lamp of God had not yet gone out, and Samuel was lying down in the house of the Lord, where the ark of God was. </a:t>
            </a:r>
            <a:r>
              <a:rPr kumimoji="0" lang="en-US" sz="2800" b="0" i="0" u="none" strike="noStrike" kern="1200" cap="none" spc="0" normalizeH="0" baseline="50000" noProof="0" dirty="0">
                <a:ln>
                  <a:noFill/>
                </a:ln>
                <a:solidFill>
                  <a:prstClr val="black"/>
                </a:solidFill>
                <a:effectLst/>
                <a:uLnTx/>
                <a:uFillTx/>
                <a:latin typeface="Calibri"/>
                <a:ea typeface="+mn-ea"/>
                <a:cs typeface="+mn-cs"/>
              </a:rPr>
              <a:t>4</a:t>
            </a:r>
            <a:r>
              <a:rPr kumimoji="0" lang="en-US" sz="3500" b="0" i="0" u="none" strike="noStrike" kern="1200" cap="none" spc="0" normalizeH="0" baseline="0" noProof="0" dirty="0">
                <a:ln>
                  <a:noFill/>
                </a:ln>
                <a:solidFill>
                  <a:prstClr val="black"/>
                </a:solidFill>
                <a:effectLst/>
                <a:uLnTx/>
                <a:uFillTx/>
                <a:latin typeface="Calibri"/>
                <a:ea typeface="+mn-ea"/>
                <a:cs typeface="+mn-cs"/>
              </a:rPr>
              <a:t>Then the Lord called Samuel. Samuel answered, “Here I am.” </a:t>
            </a:r>
            <a:r>
              <a:rPr kumimoji="0" lang="en-US" sz="2800" b="0" i="0" u="none" strike="noStrike" kern="1200" cap="none" spc="0" normalizeH="0" baseline="50000" noProof="0" dirty="0">
                <a:ln>
                  <a:noFill/>
                </a:ln>
                <a:solidFill>
                  <a:prstClr val="black"/>
                </a:solidFill>
                <a:effectLst/>
                <a:uLnTx/>
                <a:uFillTx/>
                <a:latin typeface="Calibri"/>
                <a:ea typeface="+mn-ea"/>
                <a:cs typeface="+mn-cs"/>
              </a:rPr>
              <a:t>5</a:t>
            </a:r>
            <a:r>
              <a:rPr kumimoji="0" lang="en-US" sz="3500" b="0" i="0" u="none" strike="noStrike" kern="1200" cap="none" spc="0" normalizeH="0" baseline="0" noProof="0" dirty="0">
                <a:ln>
                  <a:noFill/>
                </a:ln>
                <a:solidFill>
                  <a:prstClr val="black"/>
                </a:solidFill>
                <a:effectLst/>
                <a:uLnTx/>
                <a:uFillTx/>
                <a:latin typeface="Calibri"/>
                <a:ea typeface="+mn-ea"/>
                <a:cs typeface="+mn-cs"/>
              </a:rPr>
              <a:t>And he ran to Eli and said, “Here I am; you called me.” But Eli said, “I did not call; go back and lie down.” So he went and lay down. </a:t>
            </a:r>
          </a:p>
        </p:txBody>
      </p:sp>
    </p:spTree>
    <p:extLst>
      <p:ext uri="{BB962C8B-B14F-4D97-AF65-F5344CB8AC3E}">
        <p14:creationId xmlns:p14="http://schemas.microsoft.com/office/powerpoint/2010/main" val="3341560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You have searched me, LORD, and You know me.</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026042"/>
            <a:ext cx="83439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People: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You know when I sit and when I rise;</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86217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15400" cy="70942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50000" noProof="0" dirty="0">
                <a:ln>
                  <a:noFill/>
                </a:ln>
                <a:solidFill>
                  <a:prstClr val="black"/>
                </a:solidFill>
                <a:effectLst/>
                <a:uLnTx/>
                <a:uFillTx/>
                <a:latin typeface="Calibri"/>
                <a:ea typeface="+mn-ea"/>
                <a:cs typeface="+mn-cs"/>
              </a:rPr>
              <a:t>6</a:t>
            </a:r>
            <a:r>
              <a:rPr kumimoji="0" lang="en-US" sz="3500" b="0" i="0" u="none" strike="noStrike" kern="1200" cap="none" spc="0" normalizeH="0" baseline="0" noProof="0" dirty="0">
                <a:ln>
                  <a:noFill/>
                </a:ln>
                <a:solidFill>
                  <a:prstClr val="black"/>
                </a:solidFill>
                <a:effectLst/>
                <a:uLnTx/>
                <a:uFillTx/>
                <a:latin typeface="Calibri"/>
                <a:ea typeface="+mn-ea"/>
                <a:cs typeface="+mn-cs"/>
              </a:rPr>
              <a:t>Again the Lord called, “Samuel!” And Samuel got up and went to Eli and said, “Here I am; you called me.” “My son,” Eli said, “I did not call; go back and lie down.” </a:t>
            </a:r>
            <a:r>
              <a:rPr kumimoji="0" lang="en-US" sz="2800" b="0" i="0" u="none" strike="noStrike" kern="1200" cap="none" spc="0" normalizeH="0" baseline="50000" noProof="0" dirty="0">
                <a:ln>
                  <a:noFill/>
                </a:ln>
                <a:solidFill>
                  <a:prstClr val="black"/>
                </a:solidFill>
                <a:effectLst/>
                <a:uLnTx/>
                <a:uFillTx/>
                <a:latin typeface="Calibri"/>
                <a:ea typeface="+mn-ea"/>
                <a:cs typeface="+mn-cs"/>
              </a:rPr>
              <a:t>7</a:t>
            </a:r>
            <a:r>
              <a:rPr kumimoji="0" lang="en-US" sz="3500" b="0" i="0" u="none" strike="noStrike" kern="1200" cap="none" spc="0" normalizeH="0" baseline="0" noProof="0" dirty="0">
                <a:ln>
                  <a:noFill/>
                </a:ln>
                <a:solidFill>
                  <a:prstClr val="black"/>
                </a:solidFill>
                <a:effectLst/>
                <a:uLnTx/>
                <a:uFillTx/>
                <a:latin typeface="Calibri"/>
                <a:ea typeface="+mn-ea"/>
                <a:cs typeface="+mn-cs"/>
              </a:rPr>
              <a:t>Now Samuel did not yet know the Lord: The word of the Lord had not yet been revealed to him. </a:t>
            </a:r>
            <a:r>
              <a:rPr kumimoji="0" lang="en-US" sz="2800" b="0" i="0" u="none" strike="noStrike" kern="1200" cap="none" spc="0" normalizeH="0" baseline="50000" noProof="0" dirty="0">
                <a:ln>
                  <a:noFill/>
                </a:ln>
                <a:solidFill>
                  <a:prstClr val="black"/>
                </a:solidFill>
                <a:effectLst/>
                <a:uLnTx/>
                <a:uFillTx/>
                <a:latin typeface="Calibri"/>
                <a:ea typeface="+mn-ea"/>
                <a:cs typeface="+mn-cs"/>
              </a:rPr>
              <a:t>8</a:t>
            </a:r>
            <a:r>
              <a:rPr kumimoji="0" lang="en-US" sz="3500" b="0" i="0" u="none" strike="noStrike" kern="1200" cap="none" spc="0" normalizeH="0" baseline="0" noProof="0" dirty="0">
                <a:ln>
                  <a:noFill/>
                </a:ln>
                <a:solidFill>
                  <a:prstClr val="black"/>
                </a:solidFill>
                <a:effectLst/>
                <a:uLnTx/>
                <a:uFillTx/>
                <a:latin typeface="Calibri"/>
                <a:ea typeface="+mn-ea"/>
                <a:cs typeface="+mn-cs"/>
              </a:rPr>
              <a:t>A third time the Lord called, “Samuel!” And Samuel got up and went to Eli and said, “Here I am; you called me.” Then Eli realized that the Lord was calling the boy. </a:t>
            </a:r>
            <a:r>
              <a:rPr kumimoji="0" lang="en-US" sz="2800" b="0" i="0" u="none" strike="noStrike" kern="1200" cap="none" spc="0" normalizeH="0" baseline="50000" noProof="0" dirty="0">
                <a:ln>
                  <a:noFill/>
                </a:ln>
                <a:solidFill>
                  <a:prstClr val="black"/>
                </a:solidFill>
                <a:effectLst/>
                <a:uLnTx/>
                <a:uFillTx/>
                <a:latin typeface="Calibri"/>
                <a:ea typeface="+mn-ea"/>
                <a:cs typeface="+mn-cs"/>
              </a:rPr>
              <a:t>9</a:t>
            </a:r>
            <a:r>
              <a:rPr kumimoji="0" lang="en-US" sz="3500" b="0" i="0" u="none" strike="noStrike" kern="1200" cap="none" spc="0" normalizeH="0" baseline="0" noProof="0" dirty="0">
                <a:ln>
                  <a:noFill/>
                </a:ln>
                <a:solidFill>
                  <a:prstClr val="black"/>
                </a:solidFill>
                <a:effectLst/>
                <a:uLnTx/>
                <a:uFillTx/>
                <a:latin typeface="Calibri"/>
                <a:ea typeface="+mn-ea"/>
                <a:cs typeface="+mn-cs"/>
              </a:rPr>
              <a:t>So Eli told Samuel, “Go and lie down, and if he calls you, say, ‘Speak, Lord, for your servant is listening.’” So Samuel went and lay down in his place. </a:t>
            </a:r>
          </a:p>
        </p:txBody>
      </p:sp>
    </p:spTree>
    <p:extLst>
      <p:ext uri="{BB962C8B-B14F-4D97-AF65-F5344CB8AC3E}">
        <p14:creationId xmlns:p14="http://schemas.microsoft.com/office/powerpoint/2010/main" val="29617702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2249031"/>
            <a:ext cx="8915400" cy="224676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50000" noProof="0" dirty="0">
                <a:ln>
                  <a:noFill/>
                </a:ln>
                <a:solidFill>
                  <a:prstClr val="black"/>
                </a:solidFill>
                <a:effectLst/>
                <a:uLnTx/>
                <a:uFillTx/>
                <a:latin typeface="Calibri"/>
                <a:ea typeface="+mn-ea"/>
                <a:cs typeface="+mn-cs"/>
              </a:rPr>
              <a:t>10</a:t>
            </a:r>
            <a:r>
              <a:rPr kumimoji="0" lang="en-US" sz="3500" b="0" i="0" u="none" strike="noStrike" kern="1200" cap="none" spc="0" normalizeH="0" baseline="0" noProof="0" dirty="0">
                <a:ln>
                  <a:noFill/>
                </a:ln>
                <a:solidFill>
                  <a:prstClr val="black"/>
                </a:solidFill>
                <a:effectLst/>
                <a:uLnTx/>
                <a:uFillTx/>
                <a:latin typeface="Calibri"/>
                <a:ea typeface="+mn-ea"/>
                <a:cs typeface="+mn-cs"/>
              </a:rPr>
              <a:t>The Lord came and stood there, calling as at the other times, “Samuel! Samuel!” Then Samuel said, “Speak, for your servant is listening.”</a:t>
            </a:r>
          </a:p>
        </p:txBody>
      </p:sp>
    </p:spTree>
    <p:extLst>
      <p:ext uri="{BB962C8B-B14F-4D97-AF65-F5344CB8AC3E}">
        <p14:creationId xmlns:p14="http://schemas.microsoft.com/office/powerpoint/2010/main" val="8980029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0CD16C-4AD3-4262-AB73-10D9026D22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3524250" y="4191000"/>
            <a:ext cx="5619750" cy="144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a:ea typeface="+mj-ea"/>
                <a:cs typeface="+mj-cs"/>
              </a:rPr>
              <a:t>John </a:t>
            </a:r>
            <a:br>
              <a:rPr kumimoji="0" lang="en-US" sz="6600" b="0" i="0" u="none" strike="noStrike" kern="1200" cap="none" spc="0" normalizeH="0" baseline="0" noProof="0" dirty="0">
                <a:ln>
                  <a:noFill/>
                </a:ln>
                <a:solidFill>
                  <a:prstClr val="black"/>
                </a:solidFill>
                <a:effectLst/>
                <a:uLnTx/>
                <a:uFillTx/>
                <a:latin typeface="Calibri"/>
                <a:ea typeface="+mj-ea"/>
                <a:cs typeface="+mj-cs"/>
              </a:rPr>
            </a:br>
            <a:r>
              <a:rPr kumimoji="0" lang="en-US" sz="6600" b="0" i="0" u="none" strike="noStrike" kern="1200" cap="none" spc="0" normalizeH="0" baseline="0" noProof="0" dirty="0">
                <a:ln>
                  <a:noFill/>
                </a:ln>
                <a:solidFill>
                  <a:prstClr val="black"/>
                </a:solidFill>
                <a:effectLst/>
                <a:uLnTx/>
                <a:uFillTx/>
                <a:latin typeface="Calibri"/>
                <a:ea typeface="+mj-ea"/>
                <a:cs typeface="+mj-cs"/>
              </a:rPr>
              <a:t>1:43-51 </a:t>
            </a:r>
            <a:r>
              <a:rPr kumimoji="0" lang="en-US" sz="5400" b="0" i="0" u="none" strike="noStrike" kern="1200" cap="none" spc="0" normalizeH="0" baseline="0" noProof="0" dirty="0">
                <a:ln>
                  <a:noFill/>
                </a:ln>
                <a:solidFill>
                  <a:prstClr val="black"/>
                </a:solidFill>
                <a:effectLst/>
                <a:uLnTx/>
                <a:uFillTx/>
                <a:latin typeface="Calibri"/>
                <a:ea typeface="+mj-ea"/>
                <a:cs typeface="+mj-cs"/>
              </a:rPr>
              <a:t>(NIV)</a:t>
            </a:r>
          </a:p>
        </p:txBody>
      </p:sp>
    </p:spTree>
    <p:extLst>
      <p:ext uri="{BB962C8B-B14F-4D97-AF65-F5344CB8AC3E}">
        <p14:creationId xmlns:p14="http://schemas.microsoft.com/office/powerpoint/2010/main" val="7019021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825" y="68163"/>
            <a:ext cx="8896350" cy="67403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50000" noProof="0" dirty="0">
                <a:ln>
                  <a:noFill/>
                </a:ln>
                <a:solidFill>
                  <a:prstClr val="black"/>
                </a:solidFill>
                <a:effectLst/>
                <a:uLnTx/>
                <a:uFillTx/>
                <a:latin typeface="Calibri"/>
                <a:ea typeface="+mn-ea"/>
                <a:cs typeface="+mn-cs"/>
              </a:rPr>
              <a:t>43</a:t>
            </a:r>
            <a:r>
              <a:rPr kumimoji="0" lang="en-US" sz="3600" b="0" i="0" u="none" strike="noStrike" kern="1200" cap="none" spc="0" normalizeH="0" baseline="0" noProof="0" dirty="0">
                <a:ln>
                  <a:noFill/>
                </a:ln>
                <a:solidFill>
                  <a:prstClr val="black"/>
                </a:solidFill>
                <a:effectLst/>
                <a:uLnTx/>
                <a:uFillTx/>
                <a:latin typeface="Calibri"/>
                <a:ea typeface="+mn-ea"/>
                <a:cs typeface="+mn-cs"/>
              </a:rPr>
              <a:t>The next day Jesus decided to leave for Galilee. Finding Philip, he said to him, “Follow me.” </a:t>
            </a:r>
            <a:r>
              <a:rPr kumimoji="0" lang="en-US" sz="2800" b="0" i="0" u="none" strike="noStrike" kern="1200" cap="none" spc="0" normalizeH="0" baseline="50000" noProof="0" dirty="0">
                <a:ln>
                  <a:noFill/>
                </a:ln>
                <a:solidFill>
                  <a:prstClr val="black"/>
                </a:solidFill>
                <a:effectLst/>
                <a:uLnTx/>
                <a:uFillTx/>
                <a:latin typeface="Calibri"/>
                <a:ea typeface="+mn-ea"/>
                <a:cs typeface="+mn-cs"/>
              </a:rPr>
              <a:t>44</a:t>
            </a:r>
            <a:r>
              <a:rPr kumimoji="0" lang="en-US" sz="3600" b="0" i="0" u="none" strike="noStrike" kern="1200" cap="none" spc="0" normalizeH="0" baseline="0" noProof="0" dirty="0">
                <a:ln>
                  <a:noFill/>
                </a:ln>
                <a:solidFill>
                  <a:prstClr val="black"/>
                </a:solidFill>
                <a:effectLst/>
                <a:uLnTx/>
                <a:uFillTx/>
                <a:latin typeface="Calibri"/>
                <a:ea typeface="+mn-ea"/>
                <a:cs typeface="+mn-cs"/>
              </a:rPr>
              <a:t>Philip, like Andrew and Peter, was from the town of Bethsaida. </a:t>
            </a:r>
            <a:r>
              <a:rPr kumimoji="0" lang="en-US" sz="2800" b="0" i="0" u="none" strike="noStrike" kern="1200" cap="none" spc="0" normalizeH="0" baseline="50000" noProof="0" dirty="0">
                <a:ln>
                  <a:noFill/>
                </a:ln>
                <a:solidFill>
                  <a:prstClr val="black"/>
                </a:solidFill>
                <a:effectLst/>
                <a:uLnTx/>
                <a:uFillTx/>
                <a:latin typeface="Calibri"/>
                <a:ea typeface="+mn-ea"/>
                <a:cs typeface="+mn-cs"/>
              </a:rPr>
              <a:t>45</a:t>
            </a:r>
            <a:r>
              <a:rPr kumimoji="0" lang="en-US" sz="3600" b="0" i="0" u="none" strike="noStrike" kern="1200" cap="none" spc="0" normalizeH="0" baseline="0" noProof="0" dirty="0">
                <a:ln>
                  <a:noFill/>
                </a:ln>
                <a:solidFill>
                  <a:prstClr val="black"/>
                </a:solidFill>
                <a:effectLst/>
                <a:uLnTx/>
                <a:uFillTx/>
                <a:latin typeface="Calibri"/>
                <a:ea typeface="+mn-ea"/>
                <a:cs typeface="+mn-cs"/>
              </a:rPr>
              <a:t>Philip found Nathanael and told him, “We have found the one Moses wrote about in the Law, and about whom the prophets also wrote—Jesus of Nazareth, the son of Joseph.” </a:t>
            </a:r>
            <a:r>
              <a:rPr kumimoji="0" lang="en-US" sz="2800" b="0" i="0" u="none" strike="noStrike" kern="1200" cap="none" spc="0" normalizeH="0" baseline="50000" noProof="0" dirty="0">
                <a:ln>
                  <a:noFill/>
                </a:ln>
                <a:solidFill>
                  <a:prstClr val="black"/>
                </a:solidFill>
                <a:effectLst/>
                <a:uLnTx/>
                <a:uFillTx/>
                <a:latin typeface="Calibri"/>
                <a:ea typeface="+mn-ea"/>
                <a:cs typeface="+mn-cs"/>
              </a:rPr>
              <a:t>46</a:t>
            </a:r>
            <a:r>
              <a:rPr kumimoji="0" lang="en-US" sz="3600" b="0" i="0" u="none" strike="noStrike" kern="1200" cap="none" spc="0" normalizeH="0" baseline="0" noProof="0" dirty="0">
                <a:ln>
                  <a:noFill/>
                </a:ln>
                <a:solidFill>
                  <a:prstClr val="black"/>
                </a:solidFill>
                <a:effectLst/>
                <a:uLnTx/>
                <a:uFillTx/>
                <a:latin typeface="Calibri"/>
                <a:ea typeface="+mn-ea"/>
                <a:cs typeface="+mn-cs"/>
              </a:rPr>
              <a:t>“Nazareth! Can anything good come from there?” Nathanael asked. “Come and see,” said Philip. </a:t>
            </a:r>
            <a:r>
              <a:rPr kumimoji="0" lang="en-US" sz="2800" b="0" i="0" u="none" strike="noStrike" kern="1200" cap="none" spc="0" normalizeH="0" baseline="50000" noProof="0" dirty="0">
                <a:ln>
                  <a:noFill/>
                </a:ln>
                <a:solidFill>
                  <a:prstClr val="black"/>
                </a:solidFill>
                <a:effectLst/>
                <a:uLnTx/>
                <a:uFillTx/>
                <a:latin typeface="Calibri"/>
                <a:ea typeface="+mn-ea"/>
                <a:cs typeface="+mn-cs"/>
              </a:rPr>
              <a:t>47</a:t>
            </a:r>
            <a:r>
              <a:rPr kumimoji="0" lang="en-US" sz="3600" b="0" i="0" u="none" strike="noStrike" kern="1200" cap="none" spc="0" normalizeH="0" baseline="0" noProof="0" dirty="0">
                <a:ln>
                  <a:noFill/>
                </a:ln>
                <a:solidFill>
                  <a:prstClr val="black"/>
                </a:solidFill>
                <a:effectLst/>
                <a:uLnTx/>
                <a:uFillTx/>
                <a:latin typeface="Calibri"/>
                <a:ea typeface="+mn-ea"/>
                <a:cs typeface="+mn-cs"/>
              </a:rPr>
              <a:t>When Jesus saw Nathanael approaching, he said of him, “Here truly is an Israelite in whom</a:t>
            </a:r>
            <a:endParaRPr kumimoji="0" lang="en-US" sz="35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87371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825" y="68163"/>
            <a:ext cx="8896350" cy="67403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there is no deceit.” </a:t>
            </a:r>
            <a:r>
              <a:rPr kumimoji="0" lang="en-US" sz="2800" b="0" i="0" u="none" strike="noStrike" kern="1200" cap="none" spc="0" normalizeH="0" baseline="50000" noProof="0" dirty="0">
                <a:ln>
                  <a:noFill/>
                </a:ln>
                <a:solidFill>
                  <a:prstClr val="black"/>
                </a:solidFill>
                <a:effectLst/>
                <a:uLnTx/>
                <a:uFillTx/>
                <a:latin typeface="Calibri"/>
                <a:ea typeface="+mn-ea"/>
                <a:cs typeface="+mn-cs"/>
              </a:rPr>
              <a:t>48</a:t>
            </a:r>
            <a:r>
              <a:rPr kumimoji="0" lang="en-US" sz="3600" b="0" i="0" u="none" strike="noStrike" kern="1200" cap="none" spc="0" normalizeH="0" baseline="0" noProof="0" dirty="0">
                <a:ln>
                  <a:noFill/>
                </a:ln>
                <a:solidFill>
                  <a:prstClr val="black"/>
                </a:solidFill>
                <a:effectLst/>
                <a:uLnTx/>
                <a:uFillTx/>
                <a:latin typeface="Calibri"/>
                <a:ea typeface="+mn-ea"/>
                <a:cs typeface="+mn-cs"/>
              </a:rPr>
              <a:t>“How do you know me?” Nathanael asked. Jesus answered, “I saw you while you were still under the fig tree before Philip called you.” </a:t>
            </a:r>
            <a:r>
              <a:rPr kumimoji="0" lang="en-US" sz="2800" b="0" i="0" u="none" strike="noStrike" kern="1200" cap="none" spc="0" normalizeH="0" baseline="50000" noProof="0" dirty="0">
                <a:ln>
                  <a:noFill/>
                </a:ln>
                <a:solidFill>
                  <a:prstClr val="black"/>
                </a:solidFill>
                <a:effectLst/>
                <a:uLnTx/>
                <a:uFillTx/>
                <a:latin typeface="Calibri"/>
                <a:ea typeface="+mn-ea"/>
                <a:cs typeface="+mn-cs"/>
              </a:rPr>
              <a:t>49</a:t>
            </a:r>
            <a:r>
              <a:rPr kumimoji="0" lang="en-US" sz="3600" b="0" i="0" u="none" strike="noStrike" kern="1200" cap="none" spc="0" normalizeH="0" baseline="0" noProof="0" dirty="0">
                <a:ln>
                  <a:noFill/>
                </a:ln>
                <a:solidFill>
                  <a:prstClr val="black"/>
                </a:solidFill>
                <a:effectLst/>
                <a:uLnTx/>
                <a:uFillTx/>
                <a:latin typeface="Calibri"/>
                <a:ea typeface="+mn-ea"/>
                <a:cs typeface="+mn-cs"/>
              </a:rPr>
              <a:t>Then Nathanael declared, “Rabbi, you are the Son of God; you are the king of Israel.” </a:t>
            </a:r>
            <a:r>
              <a:rPr kumimoji="0" lang="en-US" sz="2800" b="0" i="0" u="none" strike="noStrike" kern="1200" cap="none" spc="0" normalizeH="0" baseline="50000" noProof="0" dirty="0">
                <a:ln>
                  <a:noFill/>
                </a:ln>
                <a:solidFill>
                  <a:prstClr val="black"/>
                </a:solidFill>
                <a:effectLst/>
                <a:uLnTx/>
                <a:uFillTx/>
                <a:latin typeface="Calibri"/>
                <a:ea typeface="+mn-ea"/>
                <a:cs typeface="+mn-cs"/>
              </a:rPr>
              <a:t>50</a:t>
            </a:r>
            <a:r>
              <a:rPr kumimoji="0" lang="en-US" sz="3600" b="0" i="0" u="none" strike="noStrike" kern="1200" cap="none" spc="0" normalizeH="0" baseline="0" noProof="0" dirty="0">
                <a:ln>
                  <a:noFill/>
                </a:ln>
                <a:solidFill>
                  <a:prstClr val="black"/>
                </a:solidFill>
                <a:effectLst/>
                <a:uLnTx/>
                <a:uFillTx/>
                <a:latin typeface="Calibri"/>
                <a:ea typeface="+mn-ea"/>
                <a:cs typeface="+mn-cs"/>
              </a:rPr>
              <a:t>Jesus said, “You believe because I told you I saw you under the fig tree. You will see greater things than that.” </a:t>
            </a:r>
            <a:r>
              <a:rPr kumimoji="0" lang="en-US" sz="2800" b="0" i="0" u="none" strike="noStrike" kern="1200" cap="none" spc="0" normalizeH="0" baseline="50000" noProof="0" dirty="0">
                <a:ln>
                  <a:noFill/>
                </a:ln>
                <a:solidFill>
                  <a:prstClr val="black"/>
                </a:solidFill>
                <a:effectLst/>
                <a:uLnTx/>
                <a:uFillTx/>
                <a:latin typeface="Calibri"/>
                <a:ea typeface="+mn-ea"/>
                <a:cs typeface="+mn-cs"/>
              </a:rPr>
              <a:t>51</a:t>
            </a:r>
            <a:r>
              <a:rPr kumimoji="0" lang="en-US" sz="3600" b="0" i="0" u="none" strike="noStrike" kern="1200" cap="none" spc="0" normalizeH="0" baseline="0" noProof="0" dirty="0">
                <a:ln>
                  <a:noFill/>
                </a:ln>
                <a:solidFill>
                  <a:prstClr val="black"/>
                </a:solidFill>
                <a:effectLst/>
                <a:uLnTx/>
                <a:uFillTx/>
                <a:latin typeface="Calibri"/>
                <a:ea typeface="+mn-ea"/>
                <a:cs typeface="+mn-cs"/>
              </a:rPr>
              <a:t>He then added, “Very truly I tell you, you will see ‘heaven open, and the angels of God ascending and descending on’ the Son of Man.”</a:t>
            </a:r>
            <a:endParaRPr kumimoji="0" lang="en-US" sz="35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56375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34141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itting on a bed with a light shining through her eyes&#10;&#10;Description automatically generated">
            <a:extLst>
              <a:ext uri="{FF2B5EF4-FFF2-40B4-BE49-F238E27FC236}">
                <a16:creationId xmlns:a16="http://schemas.microsoft.com/office/drawing/2014/main" id="{CF3C8868-52A5-75E2-D05A-F9735EFD49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a:extLst>
              <a:ext uri="{FF2B5EF4-FFF2-40B4-BE49-F238E27FC236}">
                <a16:creationId xmlns:a16="http://schemas.microsoft.com/office/drawing/2014/main" id="{4738E6A0-D5AE-4C91-8A98-177DE974E07A}"/>
              </a:ext>
            </a:extLst>
          </p:cNvPr>
          <p:cNvSpPr/>
          <p:nvPr/>
        </p:nvSpPr>
        <p:spPr>
          <a:xfrm>
            <a:off x="0" y="5257800"/>
            <a:ext cx="9144000" cy="1446550"/>
          </a:xfrm>
          <a:prstGeom prst="rect">
            <a:avLst/>
          </a:prstGeom>
          <a:noFill/>
        </p:spPr>
        <p:txBody>
          <a:bodyPr wrap="square" lIns="91440" tIns="45720" rIns="91440" bIns="4572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prstClr val="black"/>
                  </a:solidFill>
                  <a:prstDash val="solid"/>
                </a:ln>
                <a:solidFill>
                  <a:prstClr val="white"/>
                </a:solidFill>
                <a:effectLst>
                  <a:outerShdw blurRad="12700" dist="38100" dir="2700000" algn="tl" rotWithShape="0">
                    <a:prstClr val="white">
                      <a:lumMod val="50000"/>
                    </a:prstClr>
                  </a:outerShdw>
                </a:effectLst>
                <a:uLnTx/>
                <a:uFillTx/>
                <a:latin typeface="Calibri"/>
                <a:ea typeface="+mn-ea"/>
                <a:cs typeface="+mn-cs"/>
              </a:rPr>
              <a:t>God Will Keep Calling You</a:t>
            </a:r>
          </a:p>
        </p:txBody>
      </p:sp>
    </p:spTree>
    <p:extLst>
      <p:ext uri="{BB962C8B-B14F-4D97-AF65-F5344CB8AC3E}">
        <p14:creationId xmlns:p14="http://schemas.microsoft.com/office/powerpoint/2010/main" val="30663312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6858000" y="6084400"/>
            <a:ext cx="187423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19050">
                  <a:noFill/>
                </a:ln>
                <a:solidFill>
                  <a:prstClr val="white"/>
                </a:solidFill>
                <a:effectLst/>
                <a:uLnTx/>
                <a:uFillTx/>
                <a:latin typeface="Calibri"/>
                <a:ea typeface="+mn-ea"/>
                <a:cs typeface="+mn-cs"/>
              </a:rPr>
              <a:t>CCLI# 245077</a:t>
            </a:r>
          </a:p>
        </p:txBody>
      </p:sp>
      <p:sp>
        <p:nvSpPr>
          <p:cNvPr id="3" name="TextBox 2"/>
          <p:cNvSpPr txBox="1"/>
          <p:nvPr/>
        </p:nvSpPr>
        <p:spPr>
          <a:xfrm>
            <a:off x="3200401" y="5730457"/>
            <a:ext cx="2593980" cy="707886"/>
          </a:xfrm>
          <a:prstGeom prst="rect">
            <a:avLst/>
          </a:prstGeom>
          <a:solidFill>
            <a:schemeClr val="tx1"/>
          </a:solidFill>
          <a:effectLst>
            <a:softEdge rad="127000"/>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noFill/>
                </a:ln>
                <a:solidFill>
                  <a:prstClr val="white"/>
                </a:solidFill>
                <a:effectLst/>
                <a:uLnTx/>
                <a:uFillTx/>
                <a:latin typeface="Calibri"/>
                <a:ea typeface="+mn-ea"/>
                <a:cs typeface="+mn-cs"/>
              </a:rPr>
              <a:t>Hymn #399</a:t>
            </a:r>
          </a:p>
        </p:txBody>
      </p:sp>
      <p:pic>
        <p:nvPicPr>
          <p:cNvPr id="6" name="Picture 5">
            <a:extLst>
              <a:ext uri="{FF2B5EF4-FFF2-40B4-BE49-F238E27FC236}">
                <a16:creationId xmlns:a16="http://schemas.microsoft.com/office/drawing/2014/main" id="{F735F431-E958-441B-B6D9-AC3721C33B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7410"/>
            <a:ext cx="9144000" cy="4713047"/>
          </a:xfrm>
          <a:prstGeom prst="rect">
            <a:avLst/>
          </a:prstGeom>
        </p:spPr>
      </p:pic>
    </p:spTree>
    <p:extLst>
      <p:ext uri="{BB962C8B-B14F-4D97-AF65-F5344CB8AC3E}">
        <p14:creationId xmlns:p14="http://schemas.microsoft.com/office/powerpoint/2010/main" val="38730818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191464"/>
            <a:ext cx="7772400" cy="3785652"/>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Jesus calls us o’er the tumult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Of our life’s wild, restless sea;</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Day by day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 hear Him saying,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“Christian, come and follow me.”</a:t>
            </a:r>
          </a:p>
        </p:txBody>
      </p:sp>
    </p:spTree>
    <p:extLst>
      <p:ext uri="{BB962C8B-B14F-4D97-AF65-F5344CB8AC3E}">
        <p14:creationId xmlns:p14="http://schemas.microsoft.com/office/powerpoint/2010/main" val="22447726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600200"/>
            <a:ext cx="7772400" cy="3785652"/>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As, of old, disciples heard it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By the Galilean lake,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Turned from home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work and leisure,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Leaving all for His dear sake:</a:t>
            </a:r>
          </a:p>
        </p:txBody>
      </p:sp>
    </p:spTree>
    <p:extLst>
      <p:ext uri="{BB962C8B-B14F-4D97-AF65-F5344CB8AC3E}">
        <p14:creationId xmlns:p14="http://schemas.microsoft.com/office/powerpoint/2010/main" val="302739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You perceive my thoughts from afar.</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352800"/>
            <a:ext cx="83439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People: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You discern my going out and my lying down;</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7995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191464"/>
            <a:ext cx="7772400" cy="3785652"/>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In our  joys and in our sorrows,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Days of toil and hours of ease,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Still He calls in cares and pleasures,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“Christian, love me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more than these.”</a:t>
            </a:r>
          </a:p>
        </p:txBody>
      </p:sp>
    </p:spTree>
    <p:extLst>
      <p:ext uri="{BB962C8B-B14F-4D97-AF65-F5344CB8AC3E}">
        <p14:creationId xmlns:p14="http://schemas.microsoft.com/office/powerpoint/2010/main" val="19436912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828800"/>
            <a:ext cx="7772400" cy="3046988"/>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Jesus calls us: by Thy mercies,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Savior, may we hear Thy call,</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Give </a:t>
            </a:r>
            <a:r>
              <a:rPr kumimoji="0" lang="en-US" sz="4000" b="0" i="0" u="none" strike="noStrike" kern="1200" cap="none" spc="0" normalizeH="0" baseline="0" noProof="0">
                <a:ln>
                  <a:noFill/>
                </a:ln>
                <a:solidFill>
                  <a:prstClr val="black"/>
                </a:solidFill>
                <a:effectLst/>
                <a:uLnTx/>
                <a:uFillTx/>
                <a:latin typeface="Calibri"/>
                <a:ea typeface="+mn-ea"/>
                <a:cs typeface="+mn-cs"/>
              </a:rPr>
              <a:t>our hearts </a:t>
            </a:r>
            <a:r>
              <a:rPr kumimoji="0" lang="en-US" sz="4000" b="0" i="0" u="none" strike="noStrike" kern="1200" cap="none" spc="0" normalizeH="0" baseline="0" noProof="0" dirty="0">
                <a:ln>
                  <a:noFill/>
                </a:ln>
                <a:solidFill>
                  <a:prstClr val="black"/>
                </a:solidFill>
                <a:effectLst/>
                <a:uLnTx/>
                <a:uFillTx/>
                <a:latin typeface="Calibri"/>
                <a:ea typeface="+mn-ea"/>
                <a:cs typeface="+mn-cs"/>
              </a:rPr>
              <a:t>to Thine obedience,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Serve and love Thee best of all.</a:t>
            </a:r>
          </a:p>
        </p:txBody>
      </p:sp>
    </p:spTree>
    <p:extLst>
      <p:ext uri="{BB962C8B-B14F-4D97-AF65-F5344CB8AC3E}">
        <p14:creationId xmlns:p14="http://schemas.microsoft.com/office/powerpoint/2010/main" val="2475938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nk watercolor with black text&#10;&#10;Description automatically generated">
            <a:extLst>
              <a:ext uri="{FF2B5EF4-FFF2-40B4-BE49-F238E27FC236}">
                <a16:creationId xmlns:a16="http://schemas.microsoft.com/office/drawing/2014/main" id="{8C0FFE81-C969-9C9E-B985-368D2B06B7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1430"/>
            <a:ext cx="6858000" cy="6846570"/>
          </a:xfrm>
          <a:prstGeom prst="rect">
            <a:avLst/>
          </a:prstGeom>
        </p:spPr>
      </p:pic>
    </p:spTree>
    <p:extLst>
      <p:ext uri="{BB962C8B-B14F-4D97-AF65-F5344CB8AC3E}">
        <p14:creationId xmlns:p14="http://schemas.microsoft.com/office/powerpoint/2010/main" val="22467947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EFA0BFD-E91D-4EFE-B58A-CB7DF0AD249F}"/>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AutoShape 2" descr="Image result for benediction risen chr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AutoShape 4" descr="Image result for benediction risen chri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945847" y="2590800"/>
            <a:ext cx="7252306" cy="132343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381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BENEDICTION</a:t>
            </a:r>
            <a:endParaRPr kumimoji="0" lang="en-US" sz="8000" b="0" i="0" u="none" strike="noStrike" kern="1200" cap="none" spc="0" normalizeH="0" baseline="0" noProof="0" dirty="0">
              <a:ln w="38100">
                <a:solidFill>
                  <a:prstClr val="black"/>
                </a:solid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99410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B66C658-7FE4-4958-B589-D3AB8C768A3E}"/>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AutoShape 2" descr="Image result for benediction risen chr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AutoShape 4" descr="Image result for benediction risen chri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1128589" y="1371600"/>
            <a:ext cx="6886822" cy="156966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44450" cap="rnd">
                  <a:solidFill>
                    <a:prstClr val="black"/>
                  </a:solidFill>
                </a:ln>
                <a:solidFill>
                  <a:prstClr val="white"/>
                </a:solidFill>
                <a:effectLst/>
                <a:uLnTx/>
                <a:uFillTx/>
                <a:latin typeface="Arial" panose="020B0604020202020204" pitchFamily="34" charset="0"/>
                <a:ea typeface="+mn-ea"/>
                <a:cs typeface="Arial" panose="020B0604020202020204" pitchFamily="34" charset="0"/>
              </a:rPr>
              <a:t>POSTLUDE</a:t>
            </a:r>
          </a:p>
        </p:txBody>
      </p:sp>
      <p:sp>
        <p:nvSpPr>
          <p:cNvPr id="8" name="Rectangle 7">
            <a:extLst>
              <a:ext uri="{FF2B5EF4-FFF2-40B4-BE49-F238E27FC236}">
                <a16:creationId xmlns:a16="http://schemas.microsoft.com/office/drawing/2014/main" id="{E9996312-7AAC-426F-8BB5-25135641737B}"/>
              </a:ext>
            </a:extLst>
          </p:cNvPr>
          <p:cNvSpPr/>
          <p:nvPr/>
        </p:nvSpPr>
        <p:spPr>
          <a:xfrm>
            <a:off x="1657580" y="3085723"/>
            <a:ext cx="5828840" cy="255454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3175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Have 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3175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good week!</a:t>
            </a:r>
            <a:endParaRPr kumimoji="0" lang="en-US" sz="8000" b="0" i="0" u="none" strike="noStrike" kern="1200" cap="none" spc="0" normalizeH="0" baseline="0" noProof="0" dirty="0">
              <a:ln w="31750">
                <a:solidFill>
                  <a:prstClr val="black"/>
                </a:solid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458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You are familiar with all my ways.</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026042"/>
            <a:ext cx="83439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Such knowledge is too wonderful for me, too lofty for me to attain.</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9061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192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7578148" y="6335264"/>
            <a:ext cx="145745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19050">
                  <a:noFill/>
                </a:ln>
                <a:solidFill>
                  <a:prstClr val="white"/>
                </a:solidFill>
                <a:effectLst/>
                <a:uLnTx/>
                <a:uFillTx/>
                <a:latin typeface="Calibri" panose="020F0502020204030204"/>
                <a:ea typeface="+mn-ea"/>
                <a:cs typeface="+mn-cs"/>
              </a:rPr>
              <a:t>CCLI# 245077</a:t>
            </a:r>
          </a:p>
        </p:txBody>
      </p:sp>
      <p:sp>
        <p:nvSpPr>
          <p:cNvPr id="8" name="Rectangle 7">
            <a:extLst>
              <a:ext uri="{FF2B5EF4-FFF2-40B4-BE49-F238E27FC236}">
                <a16:creationId xmlns:a16="http://schemas.microsoft.com/office/drawing/2014/main" id="{C656F434-A70D-4AAF-BF70-6FE89C91AEB3}"/>
              </a:ext>
            </a:extLst>
          </p:cNvPr>
          <p:cNvSpPr/>
          <p:nvPr/>
        </p:nvSpPr>
        <p:spPr>
          <a:xfrm>
            <a:off x="3275010" y="4697724"/>
            <a:ext cx="2593980"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noFill/>
                </a:ln>
                <a:solidFill>
                  <a:prstClr val="white"/>
                </a:solidFill>
                <a:effectLst/>
                <a:uLnTx/>
                <a:uFillTx/>
                <a:latin typeface="Calibri" panose="020F0502020204030204"/>
                <a:ea typeface="+mn-ea"/>
                <a:cs typeface="+mn-cs"/>
              </a:rPr>
              <a:t>Hymn #343</a:t>
            </a:r>
          </a:p>
        </p:txBody>
      </p:sp>
    </p:spTree>
    <p:extLst>
      <p:ext uri="{BB962C8B-B14F-4D97-AF65-F5344CB8AC3E}">
        <p14:creationId xmlns:p14="http://schemas.microsoft.com/office/powerpoint/2010/main" val="1073468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831542"/>
            <a:ext cx="8193741" cy="5213735"/>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Sing praise to God who reigns above,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The God of all creation,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The God of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pow’r</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the God of love,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The God of our salvation;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With healing balm my soul He fills,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And every faithless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murmer</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stills: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To God all praise and glory.</a:t>
            </a:r>
          </a:p>
        </p:txBody>
      </p:sp>
    </p:spTree>
    <p:extLst>
      <p:ext uri="{BB962C8B-B14F-4D97-AF65-F5344CB8AC3E}">
        <p14:creationId xmlns:p14="http://schemas.microsoft.com/office/powerpoint/2010/main" val="3022409452"/>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A7DA8BE651744D95CEDDD4BDED10B8" ma:contentTypeVersion="4" ma:contentTypeDescription="Create a new document." ma:contentTypeScope="" ma:versionID="2cc119300a08f71f5d52e0e489a7604b">
  <xsd:schema xmlns:xsd="http://www.w3.org/2001/XMLSchema" xmlns:xs="http://www.w3.org/2001/XMLSchema" xmlns:p="http://schemas.microsoft.com/office/2006/metadata/properties" xmlns:ns3="a1eb9847-f56a-45d1-b68b-521e07ad7422" targetNamespace="http://schemas.microsoft.com/office/2006/metadata/properties" ma:root="true" ma:fieldsID="365ead11526e17d6d4bac7aa76960651" ns3:_="">
    <xsd:import namespace="a1eb9847-f56a-45d1-b68b-521e07ad742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eb9847-f56a-45d1-b68b-521e07ad74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61CEFA5-AB6D-4088-9B40-EDBD9A0DD3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eb9847-f56a-45d1-b68b-521e07ad74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9190F4-5C1D-40C9-9002-6774A460611E}">
  <ds:schemaRefs>
    <ds:schemaRef ds:uri="http://schemas.microsoft.com/sharepoint/v3/contenttype/forms"/>
  </ds:schemaRefs>
</ds:datastoreItem>
</file>

<file path=customXml/itemProps3.xml><?xml version="1.0" encoding="utf-8"?>
<ds:datastoreItem xmlns:ds="http://schemas.openxmlformats.org/officeDocument/2006/customXml" ds:itemID="{3960BD96-3DC5-4CF7-BF0D-FD5F1EE137D9}">
  <ds:schemaRefs>
    <ds:schemaRef ds:uri="http://purl.org/dc/elements/1.1/"/>
    <ds:schemaRef ds:uri="http://schemas.microsoft.com/office/2006/metadata/properties"/>
    <ds:schemaRef ds:uri="a1eb9847-f56a-45d1-b68b-521e07ad742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1169</TotalTime>
  <Words>1581</Words>
  <Application>Microsoft Office PowerPoint</Application>
  <PresentationFormat>On-screen Show (4:3)</PresentationFormat>
  <Paragraphs>170</Paragraphs>
  <Slides>54</Slides>
  <Notes>4</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54</vt:i4>
      </vt:variant>
    </vt:vector>
  </HeadingPairs>
  <TitlesOfParts>
    <vt:vector size="67" baseType="lpstr">
      <vt:lpstr>Adobe Caslon Pro Bold</vt:lpstr>
      <vt:lpstr>Adobe Fangsong Std R</vt:lpstr>
      <vt:lpstr>Algerian</vt:lpstr>
      <vt:lpstr>Arial</vt:lpstr>
      <vt:lpstr>Arial </vt:lpstr>
      <vt:lpstr>Arial Black</vt:lpstr>
      <vt:lpstr>Calibri</vt:lpstr>
      <vt:lpstr>Calibri Light</vt:lpstr>
      <vt:lpstr>Perpetua</vt:lpstr>
      <vt:lpstr>1_Office Theme</vt:lpstr>
      <vt:lpstr>3_Office Theme</vt:lpstr>
      <vt:lpstr>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Prayer of  Confession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Samuel  3:1-10 (NIV)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Jessa Knight</dc:creator>
  <cp:lastModifiedBy>Sanctuary PC</cp:lastModifiedBy>
  <cp:revision>60</cp:revision>
  <cp:lastPrinted>2018-09-13T14:22:17Z</cp:lastPrinted>
  <dcterms:created xsi:type="dcterms:W3CDTF">2018-09-07T00:12:33Z</dcterms:created>
  <dcterms:modified xsi:type="dcterms:W3CDTF">2024-01-14T13:58:02Z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0x01010018A7DA8BE651744D95CEDDD4BDED10B8</vt:lpwstr>
  </property>
</Properties>
</file>