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56" r:id="rId4"/>
    <p:sldMasterId id="2147484368" r:id="rId5"/>
    <p:sldMasterId id="2147484380" r:id="rId6"/>
    <p:sldMasterId id="2147484392" r:id="rId7"/>
  </p:sldMasterIdLst>
  <p:notesMasterIdLst>
    <p:notesMasterId r:id="rId61"/>
  </p:notesMasterIdLst>
  <p:handoutMasterIdLst>
    <p:handoutMasterId r:id="rId62"/>
  </p:handoutMasterIdLst>
  <p:sldIdLst>
    <p:sldId id="2247" r:id="rId8"/>
    <p:sldId id="751" r:id="rId9"/>
    <p:sldId id="2396" r:id="rId10"/>
    <p:sldId id="1163" r:id="rId11"/>
    <p:sldId id="1326" r:id="rId12"/>
    <p:sldId id="1165" r:id="rId13"/>
    <p:sldId id="1400" r:id="rId14"/>
    <p:sldId id="2403" r:id="rId15"/>
    <p:sldId id="2404" r:id="rId16"/>
    <p:sldId id="2405" r:id="rId17"/>
    <p:sldId id="2406" r:id="rId18"/>
    <p:sldId id="2407" r:id="rId19"/>
    <p:sldId id="659" r:id="rId20"/>
    <p:sldId id="1143" r:id="rId21"/>
    <p:sldId id="1144" r:id="rId22"/>
    <p:sldId id="1145" r:id="rId23"/>
    <p:sldId id="280" r:id="rId24"/>
    <p:sldId id="466" r:id="rId25"/>
    <p:sldId id="1402" r:id="rId26"/>
    <p:sldId id="387" r:id="rId27"/>
    <p:sldId id="388" r:id="rId28"/>
    <p:sldId id="2297" r:id="rId29"/>
    <p:sldId id="1201" r:id="rId30"/>
    <p:sldId id="1167" r:id="rId31"/>
    <p:sldId id="1168" r:id="rId32"/>
    <p:sldId id="2397" r:id="rId33"/>
    <p:sldId id="2398" r:id="rId34"/>
    <p:sldId id="705" r:id="rId35"/>
    <p:sldId id="2392" r:id="rId36"/>
    <p:sldId id="687" r:id="rId37"/>
    <p:sldId id="1979" r:id="rId38"/>
    <p:sldId id="2408" r:id="rId39"/>
    <p:sldId id="625" r:id="rId40"/>
    <p:sldId id="1384" r:id="rId41"/>
    <p:sldId id="2409" r:id="rId42"/>
    <p:sldId id="2410" r:id="rId43"/>
    <p:sldId id="1405" r:id="rId44"/>
    <p:sldId id="1848" r:id="rId45"/>
    <p:sldId id="2354" r:id="rId46"/>
    <p:sldId id="1943" r:id="rId47"/>
    <p:sldId id="1944" r:id="rId48"/>
    <p:sldId id="1169" r:id="rId49"/>
    <p:sldId id="263" r:id="rId50"/>
    <p:sldId id="264" r:id="rId51"/>
    <p:sldId id="265" r:id="rId52"/>
    <p:sldId id="267" r:id="rId53"/>
    <p:sldId id="276" r:id="rId54"/>
    <p:sldId id="270" r:id="rId55"/>
    <p:sldId id="277" r:id="rId56"/>
    <p:sldId id="273" r:id="rId57"/>
    <p:sldId id="278" r:id="rId58"/>
    <p:sldId id="1059" r:id="rId59"/>
    <p:sldId id="1240" r:id="rId6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4B8427"/>
    <a:srgbClr val="205715"/>
    <a:srgbClr val="602E04"/>
    <a:srgbClr val="CC6600"/>
    <a:srgbClr val="9966FF"/>
    <a:srgbClr val="996600"/>
    <a:srgbClr val="FFCC66"/>
    <a:srgbClr val="CCCC00"/>
    <a:srgbClr val="4C5F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94541" autoAdjust="0"/>
  </p:normalViewPr>
  <p:slideViewPr>
    <p:cSldViewPr>
      <p:cViewPr varScale="1">
        <p:scale>
          <a:sx n="83" d="100"/>
          <a:sy n="83" d="100"/>
        </p:scale>
        <p:origin x="1260" y="60"/>
      </p:cViewPr>
      <p:guideLst>
        <p:guide orient="horz" pos="2112"/>
        <p:guide pos="2880"/>
      </p:guideLst>
    </p:cSldViewPr>
  </p:slideViewPr>
  <p:outlineViewPr>
    <p:cViewPr>
      <p:scale>
        <a:sx n="33" d="100"/>
        <a:sy n="33" d="100"/>
      </p:scale>
      <p:origin x="0" y="2525"/>
    </p:cViewPr>
  </p:outlineViewPr>
  <p:notesTextViewPr>
    <p:cViewPr>
      <p:scale>
        <a:sx n="1" d="1"/>
        <a:sy n="1" d="1"/>
      </p:scale>
      <p:origin x="0" y="0"/>
    </p:cViewPr>
  </p:notesTextViewPr>
  <p:sorterViewPr>
    <p:cViewPr>
      <p:scale>
        <a:sx n="66" d="100"/>
        <a:sy n="66" d="100"/>
      </p:scale>
      <p:origin x="0" y="25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A35C2003-CB8A-4723-845F-182C6A17D420}" type="slidenum">
              <a:rPr lang="en-US" smtClean="0"/>
              <a:pPr/>
              <a:t>‹#›</a:t>
            </a:fld>
            <a:endParaRPr lang="en-US" dirty="0"/>
          </a:p>
        </p:txBody>
      </p:sp>
    </p:spTree>
    <p:extLst>
      <p:ext uri="{BB962C8B-B14F-4D97-AF65-F5344CB8AC3E}">
        <p14:creationId xmlns:p14="http://schemas.microsoft.com/office/powerpoint/2010/main" val="237328115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283AB573-CC88-4154-99CD-B89E0BD4C0E1}" type="slidenum">
              <a:rPr lang="en-US" smtClean="0"/>
              <a:pPr/>
              <a:t>‹#›</a:t>
            </a:fld>
            <a:endParaRPr lang="en-US" dirty="0"/>
          </a:p>
        </p:txBody>
      </p:sp>
    </p:spTree>
    <p:extLst>
      <p:ext uri="{BB962C8B-B14F-4D97-AF65-F5344CB8AC3E}">
        <p14:creationId xmlns:p14="http://schemas.microsoft.com/office/powerpoint/2010/main" val="198722235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3AB573-CC88-4154-99CD-B89E0BD4C0E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Header Placeholder 11"/>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Footer Placeholder 3"/>
          <p:cNvSpPr>
            <a:spLocks noGrp="1"/>
          </p:cNvSpPr>
          <p:nvPr>
            <p:ph type="ftr" sz="quarter"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9516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5: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69" name="Google Shape;169;p15: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0: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44" name="Google Shape;144;p10: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4042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8: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84" name="Google Shape;184;p18: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0: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44" name="Google Shape;144;p10: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3667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931672">
              <a:defRPr sz="3600" b="1">
                <a:solidFill>
                  <a:schemeClr val="bg1"/>
                </a:solidFill>
                <a:latin typeface="Georgia" pitchFamily="18" charset="0"/>
              </a:defRPr>
            </a:lvl1pPr>
            <a:lvl2pPr marL="742798" indent="-285691" defTabSz="931672">
              <a:defRPr sz="3600" b="1">
                <a:solidFill>
                  <a:schemeClr val="bg1"/>
                </a:solidFill>
                <a:latin typeface="Georgia" pitchFamily="18" charset="0"/>
              </a:defRPr>
            </a:lvl2pPr>
            <a:lvl3pPr marL="1142766" indent="-228553" defTabSz="931672">
              <a:defRPr sz="3600" b="1">
                <a:solidFill>
                  <a:schemeClr val="bg1"/>
                </a:solidFill>
                <a:latin typeface="Georgia" pitchFamily="18" charset="0"/>
              </a:defRPr>
            </a:lvl3pPr>
            <a:lvl4pPr marL="1599873" indent="-228553" defTabSz="931672">
              <a:defRPr sz="3600" b="1">
                <a:solidFill>
                  <a:schemeClr val="bg1"/>
                </a:solidFill>
                <a:latin typeface="Georgia" pitchFamily="18" charset="0"/>
              </a:defRPr>
            </a:lvl4pPr>
            <a:lvl5pPr marL="2056979" indent="-228553" defTabSz="931672">
              <a:defRPr sz="3600" b="1">
                <a:solidFill>
                  <a:schemeClr val="bg1"/>
                </a:solidFill>
                <a:latin typeface="Georgia" pitchFamily="18" charset="0"/>
              </a:defRPr>
            </a:lvl5pPr>
            <a:lvl6pPr marL="2514085" indent="-228553" defTabSz="931672" eaLnBrk="0" fontAlgn="base" hangingPunct="0">
              <a:spcBef>
                <a:spcPct val="0"/>
              </a:spcBef>
              <a:spcAft>
                <a:spcPct val="0"/>
              </a:spcAft>
              <a:defRPr sz="3600" b="1">
                <a:solidFill>
                  <a:schemeClr val="bg1"/>
                </a:solidFill>
                <a:latin typeface="Georgia" pitchFamily="18" charset="0"/>
              </a:defRPr>
            </a:lvl6pPr>
            <a:lvl7pPr marL="2971193" indent="-228553" defTabSz="931672" eaLnBrk="0" fontAlgn="base" hangingPunct="0">
              <a:spcBef>
                <a:spcPct val="0"/>
              </a:spcBef>
              <a:spcAft>
                <a:spcPct val="0"/>
              </a:spcAft>
              <a:defRPr sz="3600" b="1">
                <a:solidFill>
                  <a:schemeClr val="bg1"/>
                </a:solidFill>
                <a:latin typeface="Georgia" pitchFamily="18" charset="0"/>
              </a:defRPr>
            </a:lvl7pPr>
            <a:lvl8pPr marL="3428299" indent="-228553" defTabSz="931672" eaLnBrk="0" fontAlgn="base" hangingPunct="0">
              <a:spcBef>
                <a:spcPct val="0"/>
              </a:spcBef>
              <a:spcAft>
                <a:spcPct val="0"/>
              </a:spcAft>
              <a:defRPr sz="3600" b="1">
                <a:solidFill>
                  <a:schemeClr val="bg1"/>
                </a:solidFill>
                <a:latin typeface="Georgia" pitchFamily="18" charset="0"/>
              </a:defRPr>
            </a:lvl8pPr>
            <a:lvl9pPr marL="3885405" indent="-228553" defTabSz="931672" eaLnBrk="0" fontAlgn="base" hangingPunct="0">
              <a:spcBef>
                <a:spcPct val="0"/>
              </a:spcBef>
              <a:spcAft>
                <a:spcPct val="0"/>
              </a:spcAft>
              <a:defRPr sz="3600" b="1">
                <a:solidFill>
                  <a:schemeClr val="bg1"/>
                </a:solidFill>
                <a:latin typeface="Georgia" pitchFamily="18" charset="0"/>
              </a:defRPr>
            </a:lvl9pPr>
          </a:lstStyle>
          <a:p>
            <a:fld id="{40432F5A-6917-444E-B41D-A52F496341BF}" type="slidenum">
              <a:rPr lang="en-US" altLang="en-US" sz="1300" b="0">
                <a:solidFill>
                  <a:srgbClr val="000000"/>
                </a:solidFill>
                <a:latin typeface="Arial" pitchFamily="34" charset="0"/>
              </a:rPr>
              <a:pPr/>
              <a:t>20</a:t>
            </a:fld>
            <a:endParaRPr lang="en-US" altLang="en-US" sz="1300" b="0" dirty="0">
              <a:solidFill>
                <a:srgbClr val="000000"/>
              </a:solidFill>
              <a:latin typeface="Arial"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endParaRPr lang="en-US" altLang="en-US" dirty="0">
              <a:latin typeface="Arial" pitchFamily="34" charset="0"/>
            </a:endParaRPr>
          </a:p>
        </p:txBody>
      </p:sp>
      <p:sp>
        <p:nvSpPr>
          <p:cNvPr id="9" name="Header Placeholder 8"/>
          <p:cNvSpPr>
            <a:spLocks noGrp="1"/>
          </p:cNvSpPr>
          <p:nvPr>
            <p:ph type="hdr" sz="quarter" idx="10"/>
          </p:nvPr>
        </p:nvSpPr>
        <p:spPr/>
        <p:txBody>
          <a:bodyPr/>
          <a:lstStyle/>
          <a:p>
            <a:endParaRPr lang="en-US" dirty="0"/>
          </a:p>
        </p:txBody>
      </p:sp>
      <p:sp>
        <p:nvSpPr>
          <p:cNvPr id="2" name="Footer Placeholder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84948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defTabSz="931672">
              <a:defRPr sz="3600" b="1">
                <a:solidFill>
                  <a:schemeClr val="bg1"/>
                </a:solidFill>
                <a:latin typeface="Georgia" pitchFamily="18" charset="0"/>
              </a:defRPr>
            </a:lvl1pPr>
            <a:lvl2pPr marL="742798" indent="-285691" defTabSz="931672">
              <a:defRPr sz="3600" b="1">
                <a:solidFill>
                  <a:schemeClr val="bg1"/>
                </a:solidFill>
                <a:latin typeface="Georgia" pitchFamily="18" charset="0"/>
              </a:defRPr>
            </a:lvl2pPr>
            <a:lvl3pPr marL="1142766" indent="-228553" defTabSz="931672">
              <a:defRPr sz="3600" b="1">
                <a:solidFill>
                  <a:schemeClr val="bg1"/>
                </a:solidFill>
                <a:latin typeface="Georgia" pitchFamily="18" charset="0"/>
              </a:defRPr>
            </a:lvl3pPr>
            <a:lvl4pPr marL="1599873" indent="-228553" defTabSz="931672">
              <a:defRPr sz="3600" b="1">
                <a:solidFill>
                  <a:schemeClr val="bg1"/>
                </a:solidFill>
                <a:latin typeface="Georgia" pitchFamily="18" charset="0"/>
              </a:defRPr>
            </a:lvl4pPr>
            <a:lvl5pPr marL="2056979" indent="-228553" defTabSz="931672">
              <a:defRPr sz="3600" b="1">
                <a:solidFill>
                  <a:schemeClr val="bg1"/>
                </a:solidFill>
                <a:latin typeface="Georgia" pitchFamily="18" charset="0"/>
              </a:defRPr>
            </a:lvl5pPr>
            <a:lvl6pPr marL="2514085" indent="-228553" defTabSz="931672" eaLnBrk="0" fontAlgn="base" hangingPunct="0">
              <a:spcBef>
                <a:spcPct val="0"/>
              </a:spcBef>
              <a:spcAft>
                <a:spcPct val="0"/>
              </a:spcAft>
              <a:defRPr sz="3600" b="1">
                <a:solidFill>
                  <a:schemeClr val="bg1"/>
                </a:solidFill>
                <a:latin typeface="Georgia" pitchFamily="18" charset="0"/>
              </a:defRPr>
            </a:lvl6pPr>
            <a:lvl7pPr marL="2971193" indent="-228553" defTabSz="931672" eaLnBrk="0" fontAlgn="base" hangingPunct="0">
              <a:spcBef>
                <a:spcPct val="0"/>
              </a:spcBef>
              <a:spcAft>
                <a:spcPct val="0"/>
              </a:spcAft>
              <a:defRPr sz="3600" b="1">
                <a:solidFill>
                  <a:schemeClr val="bg1"/>
                </a:solidFill>
                <a:latin typeface="Georgia" pitchFamily="18" charset="0"/>
              </a:defRPr>
            </a:lvl7pPr>
            <a:lvl8pPr marL="3428299" indent="-228553" defTabSz="931672" eaLnBrk="0" fontAlgn="base" hangingPunct="0">
              <a:spcBef>
                <a:spcPct val="0"/>
              </a:spcBef>
              <a:spcAft>
                <a:spcPct val="0"/>
              </a:spcAft>
              <a:defRPr sz="3600" b="1">
                <a:solidFill>
                  <a:schemeClr val="bg1"/>
                </a:solidFill>
                <a:latin typeface="Georgia" pitchFamily="18" charset="0"/>
              </a:defRPr>
            </a:lvl8pPr>
            <a:lvl9pPr marL="3885405" indent="-228553" defTabSz="931672" eaLnBrk="0" fontAlgn="base" hangingPunct="0">
              <a:spcBef>
                <a:spcPct val="0"/>
              </a:spcBef>
              <a:spcAft>
                <a:spcPct val="0"/>
              </a:spcAft>
              <a:defRPr sz="3600" b="1">
                <a:solidFill>
                  <a:schemeClr val="bg1"/>
                </a:solidFill>
                <a:latin typeface="Georgia" pitchFamily="18" charset="0"/>
              </a:defRPr>
            </a:lvl9pPr>
          </a:lstStyle>
          <a:p>
            <a:pPr marL="0" marR="0" lvl="0" indent="0" algn="r" defTabSz="931672" rtl="0" eaLnBrk="1" fontAlgn="auto" latinLnBrk="0" hangingPunct="1">
              <a:lnSpc>
                <a:spcPct val="100000"/>
              </a:lnSpc>
              <a:spcBef>
                <a:spcPts val="0"/>
              </a:spcBef>
              <a:spcAft>
                <a:spcPts val="0"/>
              </a:spcAft>
              <a:buClrTx/>
              <a:buSzTx/>
              <a:buFontTx/>
              <a:buNone/>
              <a:tabLst/>
              <a:defRPr/>
            </a:pPr>
            <a:fld id="{CDB8957B-5116-4134-A633-DB31212A18DE}" type="slidenum">
              <a:rPr kumimoji="0" lang="en-US" altLang="en-US" sz="13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31672" rtl="0" eaLnBrk="1" fontAlgn="auto" latinLnBrk="0" hangingPunct="1">
                <a:lnSpc>
                  <a:spcPct val="100000"/>
                </a:lnSpc>
                <a:spcBef>
                  <a:spcPts val="0"/>
                </a:spcBef>
                <a:spcAft>
                  <a:spcPts val="0"/>
                </a:spcAft>
                <a:buClrTx/>
                <a:buSzTx/>
                <a:buFontTx/>
                <a:buNone/>
                <a:tabLst/>
                <a:defRPr/>
              </a:pPr>
              <a:t>21</a:t>
            </a:fld>
            <a:endParaRPr kumimoji="0" lang="en-US" altLang="en-US" sz="13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endParaRPr lang="en-US" altLang="en-US" dirty="0">
              <a:latin typeface="Arial" pitchFamily="34" charset="0"/>
            </a:endParaRPr>
          </a:p>
        </p:txBody>
      </p:sp>
      <p:sp>
        <p:nvSpPr>
          <p:cNvPr id="9" name="Header Placeholder 8"/>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0152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3AB573-CC88-4154-99CD-B89E0BD4C0E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9042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8: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32" name="Google Shape;132;p8: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9: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39" name="Google Shape;139;p9: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0: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44" name="Google Shape;144;p10: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2: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54" name="Google Shape;154;p12: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0:notes"/>
          <p:cNvSpPr txBox="1">
            <a:spLocks noGrp="1"/>
          </p:cNvSpPr>
          <p:nvPr>
            <p:ph type="body" idx="1"/>
          </p:nvPr>
        </p:nvSpPr>
        <p:spPr>
          <a:xfrm>
            <a:off x="701040" y="4415790"/>
            <a:ext cx="5608320" cy="4183380"/>
          </a:xfrm>
          <a:prstGeom prst="rect">
            <a:avLst/>
          </a:prstGeom>
        </p:spPr>
        <p:txBody>
          <a:bodyPr spcFirstLastPara="1" wrap="square" lIns="93150" tIns="46575" rIns="93150" bIns="46575" anchor="t" anchorCtr="0">
            <a:noAutofit/>
          </a:bodyPr>
          <a:lstStyle/>
          <a:p>
            <a:pPr marL="0" lvl="0" indent="0" algn="l" rtl="0">
              <a:spcBef>
                <a:spcPts val="0"/>
              </a:spcBef>
              <a:spcAft>
                <a:spcPts val="0"/>
              </a:spcAft>
              <a:buNone/>
            </a:pPr>
            <a:endParaRPr/>
          </a:p>
        </p:txBody>
      </p:sp>
      <p:sp>
        <p:nvSpPr>
          <p:cNvPr id="144" name="Google Shape;144;p10: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8548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1844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8718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4674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875898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066940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999547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901619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5/10/2017</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216877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5/10/2017</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294828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5/10/2017</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1576983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104414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4891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5/10/2017</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4036990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2589686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5/10/2017</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62734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3/1/2024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57050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3/1/2024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5933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3/1/2024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9108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3/1/2024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054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33B8F3-061B-4EBD-95DE-1449BDF55678}" type="datetimeFigureOut">
              <a:rPr lang="en-US" smtClean="0">
                <a:solidFill>
                  <a:prstClr val="black">
                    <a:tint val="75000"/>
                  </a:prstClr>
                </a:solidFill>
              </a:rPr>
              <a:pPr/>
              <a:t>3/1/2024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72208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33B8F3-061B-4EBD-95DE-1449BDF55678}" type="datetimeFigureOut">
              <a:rPr lang="en-US" smtClean="0">
                <a:solidFill>
                  <a:prstClr val="black">
                    <a:tint val="75000"/>
                  </a:prstClr>
                </a:solidFill>
              </a:rPr>
              <a:pPr/>
              <a:t>3/1/2024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6326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33B8F3-061B-4EBD-95DE-1449BDF55678}" type="datetimeFigureOut">
              <a:rPr lang="en-US" smtClean="0">
                <a:solidFill>
                  <a:prstClr val="black">
                    <a:tint val="75000"/>
                  </a:prstClr>
                </a:solidFill>
              </a:rPr>
              <a:pPr/>
              <a:t>3/1/2024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7027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solidFill>
                  <a:prstClr val="black">
                    <a:tint val="75000"/>
                  </a:prstClr>
                </a:solidFill>
              </a:rPr>
              <a:t>5/10/2017</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70687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3/1/2024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15188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E33B8F3-061B-4EBD-95DE-1449BDF55678}" type="datetimeFigureOut">
              <a:rPr lang="en-US" smtClean="0">
                <a:solidFill>
                  <a:prstClr val="black">
                    <a:tint val="75000"/>
                  </a:prstClr>
                </a:solidFill>
              </a:rPr>
              <a:pPr/>
              <a:t>3/1/2024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56342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3/1/2024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7611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33B8F3-061B-4EBD-95DE-1449BDF55678}" type="datetimeFigureOut">
              <a:rPr lang="en-US" smtClean="0">
                <a:solidFill>
                  <a:prstClr val="black">
                    <a:tint val="75000"/>
                  </a:prstClr>
                </a:solidFill>
              </a:rPr>
              <a:pPr/>
              <a:t>3/1/2024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87578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3703222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16480766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4C0A14-3125-46B5-AEF5-E93FD0A76E1E}"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4396778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4C0A14-3125-46B5-AEF5-E93FD0A76E1E}" type="datetimeFigureOut">
              <a:rPr lang="en-US" smtClean="0"/>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30689221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4C0A14-3125-46B5-AEF5-E93FD0A76E1E}" type="datetimeFigureOut">
              <a:rPr lang="en-US" smtClean="0"/>
              <a:t>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22220184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4C0A14-3125-46B5-AEF5-E93FD0A76E1E}" type="datetimeFigureOut">
              <a:rPr lang="en-US" smtClean="0"/>
              <a:t>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1440764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5036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4C0A14-3125-46B5-AEF5-E93FD0A76E1E}" type="datetimeFigureOut">
              <a:rPr lang="en-US" smtClean="0"/>
              <a:t>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33692525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4C0A14-3125-46B5-AEF5-E93FD0A76E1E}" type="datetimeFigureOut">
              <a:rPr lang="en-US" smtClean="0"/>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483043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4C0A14-3125-46B5-AEF5-E93FD0A76E1E}" type="datetimeFigureOut">
              <a:rPr lang="en-US" smtClean="0"/>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7045353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34544796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4C0A14-3125-46B5-AEF5-E93FD0A76E1E}"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ABCDC-0B7E-4F70-BE72-79C65B48945A}" type="slidenum">
              <a:rPr lang="en-US" smtClean="0"/>
              <a:t>‹#›</a:t>
            </a:fld>
            <a:endParaRPr lang="en-US"/>
          </a:p>
        </p:txBody>
      </p:sp>
    </p:spTree>
    <p:extLst>
      <p:ext uri="{BB962C8B-B14F-4D97-AF65-F5344CB8AC3E}">
        <p14:creationId xmlns:p14="http://schemas.microsoft.com/office/powerpoint/2010/main" val="4263586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solidFill>
                  <a:prstClr val="black">
                    <a:tint val="75000"/>
                  </a:prstClr>
                </a:solidFill>
              </a:rPr>
              <a:t>5/10/2017</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8243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solidFill>
                  <a:prstClr val="black">
                    <a:tint val="75000"/>
                  </a:prstClr>
                </a:solidFill>
              </a:rPr>
              <a:t>5/10/2017</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1326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solidFill>
                  <a:prstClr val="black">
                    <a:tint val="75000"/>
                  </a:prstClr>
                </a:solidFill>
              </a:rPr>
              <a:t>5/10/2017</a:t>
            </a: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3240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4400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solidFill>
                  <a:prstClr val="black">
                    <a:tint val="75000"/>
                  </a:prstClr>
                </a:solidFill>
              </a:rPr>
              <a:t>5/10/2017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9554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rPr>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2878D4-C6A0-40F1-BC31-A4F44201A55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8875911"/>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5/10/2017</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C7A10-3C00-40A7-B7D3-3D9582A9B4BE}" type="slidenum">
              <a:rPr lang="en-US" smtClean="0"/>
              <a:pPr/>
              <a:t>‹#›</a:t>
            </a:fld>
            <a:endParaRPr lang="en-US" dirty="0"/>
          </a:p>
        </p:txBody>
      </p:sp>
    </p:spTree>
    <p:extLst>
      <p:ext uri="{BB962C8B-B14F-4D97-AF65-F5344CB8AC3E}">
        <p14:creationId xmlns:p14="http://schemas.microsoft.com/office/powerpoint/2010/main" val="3146534224"/>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3B8F3-061B-4EBD-95DE-1449BDF55678}" type="datetimeFigureOut">
              <a:rPr lang="en-US" smtClean="0">
                <a:solidFill>
                  <a:prstClr val="black">
                    <a:tint val="75000"/>
                  </a:prstClr>
                </a:solidFill>
              </a:rPr>
              <a:pPr/>
              <a:t>3/1/2024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43D01D-153C-45F6-8837-979627EB0BF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1559939"/>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4C0A14-3125-46B5-AEF5-E93FD0A76E1E}" type="datetimeFigureOut">
              <a:rPr lang="en-US" smtClean="0"/>
              <a:t>3/1/2024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ABCDC-0B7E-4F70-BE72-79C65B48945A}" type="slidenum">
              <a:rPr lang="en-US" smtClean="0"/>
              <a:t>‹#›</a:t>
            </a:fld>
            <a:endParaRPr lang="en-US"/>
          </a:p>
        </p:txBody>
      </p:sp>
    </p:spTree>
    <p:extLst>
      <p:ext uri="{BB962C8B-B14F-4D97-AF65-F5344CB8AC3E}">
        <p14:creationId xmlns:p14="http://schemas.microsoft.com/office/powerpoint/2010/main" val="783520903"/>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hird Sunday of Lent | Lent prayers, Birthday wishes for a friend messages,  Spiritual words">
            <a:extLst>
              <a:ext uri="{FF2B5EF4-FFF2-40B4-BE49-F238E27FC236}">
                <a16:creationId xmlns:a16="http://schemas.microsoft.com/office/drawing/2014/main" id="{B94183B0-D31D-A542-196F-45839235990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2" name="TextBox 1">
            <a:extLst>
              <a:ext uri="{FF2B5EF4-FFF2-40B4-BE49-F238E27FC236}">
                <a16:creationId xmlns:a16="http://schemas.microsoft.com/office/drawing/2014/main" id="{C7025350-7F2A-132D-1B57-6B63C52A6317}"/>
              </a:ext>
            </a:extLst>
          </p:cNvPr>
          <p:cNvSpPr txBox="1"/>
          <p:nvPr/>
        </p:nvSpPr>
        <p:spPr>
          <a:xfrm>
            <a:off x="0" y="2166878"/>
            <a:ext cx="9144000" cy="2862322"/>
          </a:xfrm>
          <a:prstGeom prst="rect">
            <a:avLst/>
          </a:prstGeom>
          <a:solidFill>
            <a:schemeClr val="bg1">
              <a:alpha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Level Green Presbyterian Church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March 3, 2024 </a:t>
            </a:r>
            <a:endParaRPr kumimoji="0" lang="en-US" sz="6000" b="1" i="0" u="none" strike="noStrike" kern="1200" cap="none" spc="0" normalizeH="0" baseline="30000" noProof="0" dirty="0">
              <a:ln w="127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77556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560796"/>
            <a:ext cx="8193741" cy="3736407"/>
          </a:xfrm>
          <a:prstGeom prst="rect">
            <a:avLst/>
          </a:prstGeom>
          <a:noFill/>
        </p:spPr>
        <p:txBody>
          <a:bodyPr wrap="square" rtlCol="0">
            <a:spAutoFit/>
          </a:bodyPr>
          <a:lstStyle/>
          <a:p>
            <a:pPr lvl="0" algn="ctr" defTabSz="914400">
              <a:lnSpc>
                <a:spcPct val="120000"/>
              </a:lnSpc>
            </a:pPr>
            <a:r>
              <a:rPr lang="en-US" sz="4000" dirty="0">
                <a:solidFill>
                  <a:prstClr val="black"/>
                </a:solidFill>
              </a:rPr>
              <a:t>Forbid it, Lord, that I should boast,</a:t>
            </a:r>
          </a:p>
          <a:p>
            <a:pPr lvl="0" algn="ctr" defTabSz="914400">
              <a:lnSpc>
                <a:spcPct val="120000"/>
              </a:lnSpc>
            </a:pPr>
            <a:r>
              <a:rPr lang="en-US" sz="4000" dirty="0">
                <a:solidFill>
                  <a:prstClr val="black"/>
                </a:solidFill>
              </a:rPr>
              <a:t>Save in the death of Christ my God;</a:t>
            </a:r>
          </a:p>
          <a:p>
            <a:pPr lvl="0" algn="ctr" defTabSz="914400">
              <a:lnSpc>
                <a:spcPct val="120000"/>
              </a:lnSpc>
            </a:pPr>
            <a:r>
              <a:rPr lang="en-US" sz="4000" dirty="0">
                <a:solidFill>
                  <a:prstClr val="black"/>
                </a:solidFill>
              </a:rPr>
              <a:t>All the vain things</a:t>
            </a:r>
          </a:p>
          <a:p>
            <a:pPr lvl="0" algn="ctr" defTabSz="914400">
              <a:lnSpc>
                <a:spcPct val="120000"/>
              </a:lnSpc>
            </a:pPr>
            <a:r>
              <a:rPr lang="en-US" sz="4000" dirty="0">
                <a:solidFill>
                  <a:prstClr val="black"/>
                </a:solidFill>
              </a:rPr>
              <a:t>That charm me most,</a:t>
            </a:r>
          </a:p>
          <a:p>
            <a:pPr lvl="0" algn="ctr" defTabSz="914400">
              <a:lnSpc>
                <a:spcPct val="120000"/>
              </a:lnSpc>
            </a:pPr>
            <a:r>
              <a:rPr lang="en-US" sz="4000" dirty="0">
                <a:solidFill>
                  <a:prstClr val="black"/>
                </a:solidFill>
              </a:rPr>
              <a:t>I sacrifice them to His blood.</a:t>
            </a:r>
          </a:p>
        </p:txBody>
      </p:sp>
    </p:spTree>
    <p:extLst>
      <p:ext uri="{BB962C8B-B14F-4D97-AF65-F5344CB8AC3E}">
        <p14:creationId xmlns:p14="http://schemas.microsoft.com/office/powerpoint/2010/main" val="168695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694071" y="1560796"/>
            <a:ext cx="8449929" cy="3736407"/>
          </a:xfrm>
          <a:prstGeom prst="rect">
            <a:avLst/>
          </a:prstGeom>
          <a:noFill/>
        </p:spPr>
        <p:txBody>
          <a:bodyPr wrap="square" rtlCol="0">
            <a:spAutoFit/>
          </a:bodyPr>
          <a:lstStyle/>
          <a:p>
            <a:pPr lvl="0" algn="ctr" defTabSz="914400">
              <a:lnSpc>
                <a:spcPct val="120000"/>
              </a:lnSpc>
            </a:pPr>
            <a:r>
              <a:rPr lang="en-US" sz="4000" dirty="0">
                <a:solidFill>
                  <a:prstClr val="black"/>
                </a:solidFill>
              </a:rPr>
              <a:t>See, from His head, His hands, His feet,</a:t>
            </a:r>
          </a:p>
          <a:p>
            <a:pPr lvl="0" algn="ctr" defTabSz="914400">
              <a:lnSpc>
                <a:spcPct val="120000"/>
              </a:lnSpc>
            </a:pPr>
            <a:r>
              <a:rPr lang="en-US" sz="4000" dirty="0">
                <a:solidFill>
                  <a:prstClr val="black"/>
                </a:solidFill>
              </a:rPr>
              <a:t>Sorrow and love flow mingled down;</a:t>
            </a:r>
          </a:p>
          <a:p>
            <a:pPr lvl="0" algn="ctr" defTabSz="914400">
              <a:lnSpc>
                <a:spcPct val="120000"/>
              </a:lnSpc>
            </a:pPr>
            <a:r>
              <a:rPr lang="en-US" sz="4000" dirty="0">
                <a:solidFill>
                  <a:prstClr val="black"/>
                </a:solidFill>
              </a:rPr>
              <a:t>Did </a:t>
            </a:r>
            <a:r>
              <a:rPr lang="en-US" sz="4000" dirty="0" err="1">
                <a:solidFill>
                  <a:prstClr val="black"/>
                </a:solidFill>
              </a:rPr>
              <a:t>e’ver</a:t>
            </a:r>
            <a:r>
              <a:rPr lang="en-US" sz="4000" dirty="0">
                <a:solidFill>
                  <a:prstClr val="black"/>
                </a:solidFill>
              </a:rPr>
              <a:t> such love</a:t>
            </a:r>
          </a:p>
          <a:p>
            <a:pPr lvl="0" algn="ctr" defTabSz="914400">
              <a:lnSpc>
                <a:spcPct val="120000"/>
              </a:lnSpc>
            </a:pPr>
            <a:r>
              <a:rPr lang="en-US" sz="4000" dirty="0">
                <a:solidFill>
                  <a:prstClr val="black"/>
                </a:solidFill>
              </a:rPr>
              <a:t>And sorrow meet,</a:t>
            </a:r>
          </a:p>
          <a:p>
            <a:pPr lvl="0" algn="ctr" defTabSz="914400">
              <a:lnSpc>
                <a:spcPct val="120000"/>
              </a:lnSpc>
            </a:pPr>
            <a:r>
              <a:rPr lang="en-US" sz="4000" dirty="0">
                <a:solidFill>
                  <a:prstClr val="black"/>
                </a:solidFill>
              </a:rPr>
              <a:t>Or thorns compose so rich a crown?</a:t>
            </a:r>
          </a:p>
        </p:txBody>
      </p:sp>
    </p:spTree>
    <p:extLst>
      <p:ext uri="{BB962C8B-B14F-4D97-AF65-F5344CB8AC3E}">
        <p14:creationId xmlns:p14="http://schemas.microsoft.com/office/powerpoint/2010/main" val="2327187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560796"/>
            <a:ext cx="8193741" cy="3736407"/>
          </a:xfrm>
          <a:prstGeom prst="rect">
            <a:avLst/>
          </a:prstGeom>
          <a:noFill/>
        </p:spPr>
        <p:txBody>
          <a:bodyPr wrap="square" rtlCol="0">
            <a:spAutoFit/>
          </a:bodyPr>
          <a:lstStyle/>
          <a:p>
            <a:pPr lvl="0" algn="ctr" defTabSz="914400">
              <a:lnSpc>
                <a:spcPct val="120000"/>
              </a:lnSpc>
            </a:pPr>
            <a:r>
              <a:rPr lang="en-US" sz="4000" dirty="0">
                <a:solidFill>
                  <a:prstClr val="black"/>
                </a:solidFill>
              </a:rPr>
              <a:t>Were the whole realm of nature mine,</a:t>
            </a:r>
          </a:p>
          <a:p>
            <a:pPr lvl="0" algn="ctr" defTabSz="914400">
              <a:lnSpc>
                <a:spcPct val="120000"/>
              </a:lnSpc>
            </a:pPr>
            <a:r>
              <a:rPr lang="en-US" sz="4000" dirty="0">
                <a:solidFill>
                  <a:prstClr val="black"/>
                </a:solidFill>
              </a:rPr>
              <a:t>That were a present far too small;</a:t>
            </a:r>
          </a:p>
          <a:p>
            <a:pPr lvl="0" algn="ctr" defTabSz="914400">
              <a:lnSpc>
                <a:spcPct val="120000"/>
              </a:lnSpc>
            </a:pPr>
            <a:r>
              <a:rPr lang="en-US" sz="4000" dirty="0">
                <a:solidFill>
                  <a:prstClr val="black"/>
                </a:solidFill>
              </a:rPr>
              <a:t>Love so amazing,</a:t>
            </a:r>
          </a:p>
          <a:p>
            <a:pPr lvl="0" algn="ctr" defTabSz="914400">
              <a:lnSpc>
                <a:spcPct val="120000"/>
              </a:lnSpc>
            </a:pPr>
            <a:r>
              <a:rPr lang="en-US" sz="4000" dirty="0">
                <a:solidFill>
                  <a:prstClr val="black"/>
                </a:solidFill>
              </a:rPr>
              <a:t>So divine,</a:t>
            </a:r>
          </a:p>
          <a:p>
            <a:pPr lvl="0" algn="ctr" defTabSz="914400">
              <a:lnSpc>
                <a:spcPct val="120000"/>
              </a:lnSpc>
            </a:pPr>
            <a:r>
              <a:rPr lang="en-US" sz="4000" dirty="0">
                <a:solidFill>
                  <a:prstClr val="black"/>
                </a:solidFill>
              </a:rPr>
              <a:t>Demands my soul, my life, my all.</a:t>
            </a:r>
          </a:p>
        </p:txBody>
      </p:sp>
    </p:spTree>
    <p:extLst>
      <p:ext uri="{BB962C8B-B14F-4D97-AF65-F5344CB8AC3E}">
        <p14:creationId xmlns:p14="http://schemas.microsoft.com/office/powerpoint/2010/main" val="482023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C76FC9-71C1-40E5-B740-9E1D58C65663}"/>
              </a:ext>
            </a:extLst>
          </p:cNvPr>
          <p:cNvPicPr>
            <a:picLocks noChangeAspect="1"/>
          </p:cNvPicPr>
          <p:nvPr/>
        </p:nvPicPr>
        <p:blipFill rotWithShape="1">
          <a:blip r:embed="rId2">
            <a:extLst>
              <a:ext uri="{28A0092B-C50C-407E-A947-70E740481C1C}">
                <a14:useLocalDpi xmlns:a14="http://schemas.microsoft.com/office/drawing/2010/main" val="0"/>
              </a:ext>
            </a:extLst>
          </a:blip>
          <a:srcRect b="8037"/>
          <a:stretch/>
        </p:blipFill>
        <p:spPr>
          <a:xfrm>
            <a:off x="-19050" y="-117348"/>
            <a:ext cx="9163050" cy="6975348"/>
          </a:xfrm>
          <a:prstGeom prst="rect">
            <a:avLst/>
          </a:prstGeom>
        </p:spPr>
      </p:pic>
      <p:sp>
        <p:nvSpPr>
          <p:cNvPr id="3" name="TextBox 2"/>
          <p:cNvSpPr txBox="1"/>
          <p:nvPr/>
        </p:nvSpPr>
        <p:spPr>
          <a:xfrm>
            <a:off x="2286000" y="1371600"/>
            <a:ext cx="5486400" cy="3785652"/>
          </a:xfrm>
          <a:prstGeom prst="rect">
            <a:avLst/>
          </a:prstGeom>
          <a:noFill/>
        </p:spPr>
        <p:txBody>
          <a:bodyPr wrap="square" rtlCol="0">
            <a:spAutoFit/>
          </a:bodyPr>
          <a:lstStyle/>
          <a:p>
            <a:pPr algn="ctr"/>
            <a:r>
              <a:rPr lang="en-US" sz="8000" dirty="0">
                <a:ln>
                  <a:solidFill>
                    <a:schemeClr val="tx1"/>
                  </a:solidFill>
                </a:ln>
                <a:solidFill>
                  <a:schemeClr val="bg1"/>
                </a:solidFill>
                <a:effectLst>
                  <a:outerShdw blurRad="812800" dist="304800" dir="3480000" algn="tr" rotWithShape="0">
                    <a:prstClr val="black"/>
                  </a:outerShdw>
                </a:effectLst>
                <a:latin typeface="Algerian" panose="04020705040A02060702" pitchFamily="82" charset="0"/>
              </a:rPr>
              <a:t>The Apostles’ Creed</a:t>
            </a:r>
          </a:p>
        </p:txBody>
      </p:sp>
    </p:spTree>
    <p:extLst>
      <p:ext uri="{BB962C8B-B14F-4D97-AF65-F5344CB8AC3E}">
        <p14:creationId xmlns:p14="http://schemas.microsoft.com/office/powerpoint/2010/main" val="4234652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457200"/>
            <a:ext cx="8610600" cy="609397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 BELIEVE in God the Father Almighty, Maker of heaven and earth,</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in Jesus Christ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his only Son our Lord;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who was conceived by the Holy Ghost, born of the Virgin Mary,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suffered under Pontius Pilate,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was crucified, dead, and buried;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 descended into hell; </a:t>
            </a:r>
          </a:p>
        </p:txBody>
      </p:sp>
    </p:spTree>
    <p:extLst>
      <p:ext uri="{BB962C8B-B14F-4D97-AF65-F5344CB8AC3E}">
        <p14:creationId xmlns:p14="http://schemas.microsoft.com/office/powerpoint/2010/main" val="2432863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5131" y="990600"/>
            <a:ext cx="8547315" cy="48628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third day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 rose again from the dead;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he ascended into heaven,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sitteth on the right hand of God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Father Almighty;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from thence he shall come to judge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quick and the dead.</a:t>
            </a:r>
          </a:p>
        </p:txBody>
      </p:sp>
    </p:spTree>
    <p:extLst>
      <p:ext uri="{BB962C8B-B14F-4D97-AF65-F5344CB8AC3E}">
        <p14:creationId xmlns:p14="http://schemas.microsoft.com/office/powerpoint/2010/main" val="1573313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928330"/>
            <a:ext cx="8229600" cy="48628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I believe in the Holy Ghost;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holy catholic Church;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communion of saints;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forgiveness of sins;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resurrection of the body;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and the life everlasting.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Amen.</a:t>
            </a:r>
          </a:p>
        </p:txBody>
      </p:sp>
    </p:spTree>
    <p:extLst>
      <p:ext uri="{BB962C8B-B14F-4D97-AF65-F5344CB8AC3E}">
        <p14:creationId xmlns:p14="http://schemas.microsoft.com/office/powerpoint/2010/main" val="2898478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F2BDF0-F5EC-45DB-A6D5-8B7328964B1D}"/>
              </a:ext>
            </a:extLst>
          </p:cNvPr>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colorTemperature colorTemp="15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p:cNvSpPr>
            <a:spLocks noGrp="1"/>
          </p:cNvSpPr>
          <p:nvPr>
            <p:ph type="title"/>
          </p:nvPr>
        </p:nvSpPr>
        <p:spPr>
          <a:xfrm>
            <a:off x="876300" y="1524000"/>
            <a:ext cx="7391400" cy="3810000"/>
          </a:xfrm>
        </p:spPr>
        <p:txBody>
          <a:bodyPr>
            <a:noAutofit/>
          </a:bodyPr>
          <a:lstStyle/>
          <a:p>
            <a:r>
              <a:rPr lang="en-US" sz="8800" b="1" dirty="0">
                <a:ln w="28575">
                  <a:solidFill>
                    <a:schemeClr val="tx1"/>
                  </a:solidFill>
                </a:ln>
                <a:solidFill>
                  <a:schemeClr val="bg1"/>
                </a:solidFill>
              </a:rPr>
              <a:t>Prayer of </a:t>
            </a:r>
            <a:br>
              <a:rPr lang="en-US" sz="8800" b="1" dirty="0">
                <a:ln w="28575">
                  <a:solidFill>
                    <a:schemeClr val="tx1"/>
                  </a:solidFill>
                </a:ln>
                <a:solidFill>
                  <a:schemeClr val="bg1"/>
                </a:solidFill>
              </a:rPr>
            </a:br>
            <a:r>
              <a:rPr lang="en-US" sz="8800" b="1" dirty="0">
                <a:ln w="28575">
                  <a:solidFill>
                    <a:schemeClr val="tx1"/>
                  </a:solidFill>
                </a:ln>
                <a:solidFill>
                  <a:schemeClr val="bg1"/>
                </a:solidFill>
              </a:rPr>
              <a:t>Confession</a:t>
            </a:r>
          </a:p>
        </p:txBody>
      </p:sp>
    </p:spTree>
    <p:extLst>
      <p:ext uri="{BB962C8B-B14F-4D97-AF65-F5344CB8AC3E}">
        <p14:creationId xmlns:p14="http://schemas.microsoft.com/office/powerpoint/2010/main" val="3694569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0"/>
            <a:ext cx="8991600" cy="6755054"/>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300" b="0" i="0" u="none" strike="noStrike" kern="1200" cap="none" spc="0" normalizeH="0" baseline="0" noProof="0" dirty="0">
                <a:ln>
                  <a:noFill/>
                </a:ln>
                <a:solidFill>
                  <a:prstClr val="black"/>
                </a:solidFill>
                <a:effectLst/>
                <a:uLnTx/>
                <a:uFillTx/>
                <a:latin typeface="Calibri"/>
                <a:ea typeface="+mn-ea"/>
                <a:cs typeface="+mn-cs"/>
              </a:rPr>
              <a:t>Heavenly Father, Your counsel is perfect. You invite us to live with singular devotion to You, to trust that you will work all things out in time. Yet we are afraid You won’t take care of us. We fear You will forget or abandon or punish us. We haven’t known You for who You truly are: Our loving Father, our</a:t>
            </a:r>
            <a:r>
              <a:rPr lang="en-US" sz="3300" dirty="0">
                <a:solidFill>
                  <a:prstClr val="black"/>
                </a:solidFill>
                <a:latin typeface="Calibri"/>
              </a:rPr>
              <a:t> </a:t>
            </a:r>
            <a:r>
              <a:rPr kumimoji="0" lang="en-US" sz="3300" b="0" i="0" u="none" strike="noStrike" kern="1200" cap="none" spc="0" normalizeH="0" baseline="0" noProof="0" dirty="0">
                <a:ln>
                  <a:noFill/>
                </a:ln>
                <a:solidFill>
                  <a:prstClr val="black"/>
                </a:solidFill>
                <a:effectLst/>
                <a:uLnTx/>
                <a:uFillTx/>
                <a:latin typeface="Calibri"/>
                <a:ea typeface="+mn-ea"/>
                <a:cs typeface="+mn-cs"/>
              </a:rPr>
              <a:t>Savior, our Healer. Forgive us for not getting to know You, for assuming the worst about You, for writing You off. Help us to bravely risk the unknown to renew our faith in You. For Your glory, and our good. In the name of Jesus Christ we pray. Amen.</a:t>
            </a:r>
          </a:p>
        </p:txBody>
      </p:sp>
    </p:spTree>
    <p:extLst>
      <p:ext uri="{BB962C8B-B14F-4D97-AF65-F5344CB8AC3E}">
        <p14:creationId xmlns:p14="http://schemas.microsoft.com/office/powerpoint/2010/main" val="2929591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864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8F5C85-4A3F-48A7-9BAF-7D077D45BE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502" cy="6850063"/>
          </a:xfrm>
          <a:prstGeom prst="rect">
            <a:avLst/>
          </a:prstGeom>
        </p:spPr>
      </p:pic>
      <p:sp>
        <p:nvSpPr>
          <p:cNvPr id="3" name="TextBox 2"/>
          <p:cNvSpPr txBox="1"/>
          <p:nvPr/>
        </p:nvSpPr>
        <p:spPr>
          <a:xfrm>
            <a:off x="1075939" y="3581400"/>
            <a:ext cx="7077461" cy="3016210"/>
          </a:xfrm>
          <a:prstGeom prst="rect">
            <a:avLst/>
          </a:prstGeom>
          <a:solidFill>
            <a:schemeClr val="bg1"/>
          </a:solidFill>
          <a:effectLst>
            <a:softEdge rad="152400"/>
          </a:effectLst>
        </p:spPr>
        <p:txBody>
          <a:bodyPr wrap="square" rtlCol="0">
            <a:noAutofit/>
          </a:bodyPr>
          <a:lstStyle/>
          <a:p>
            <a:pPr algn="ctr">
              <a:spcAft>
                <a:spcPts val="600"/>
              </a:spcAft>
            </a:pPr>
            <a:r>
              <a:rPr lang="en-US" sz="6000" b="1" dirty="0">
                <a:ln w="12700">
                  <a:noFill/>
                </a:ln>
              </a:rPr>
              <a:t>A time to prepare </a:t>
            </a:r>
          </a:p>
          <a:p>
            <a:pPr algn="ctr">
              <a:spcAft>
                <a:spcPts val="600"/>
              </a:spcAft>
            </a:pPr>
            <a:r>
              <a:rPr lang="en-US" sz="6000" b="1" dirty="0">
                <a:ln w="12700">
                  <a:noFill/>
                </a:ln>
              </a:rPr>
              <a:t>our hearts and minds  </a:t>
            </a:r>
          </a:p>
          <a:p>
            <a:pPr algn="ctr">
              <a:spcAft>
                <a:spcPts val="600"/>
              </a:spcAft>
            </a:pPr>
            <a:r>
              <a:rPr lang="en-US" sz="6000" b="1" dirty="0">
                <a:ln w="12700">
                  <a:noFill/>
                </a:ln>
              </a:rPr>
              <a:t>to worship the Lord.</a:t>
            </a:r>
          </a:p>
        </p:txBody>
      </p:sp>
      <p:sp>
        <p:nvSpPr>
          <p:cNvPr id="4" name="AutoShape 2" descr="Image result for prepare yourself for worshi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prepare yourself for worshi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TextBox 9">
            <a:extLst>
              <a:ext uri="{FF2B5EF4-FFF2-40B4-BE49-F238E27FC236}">
                <a16:creationId xmlns:a16="http://schemas.microsoft.com/office/drawing/2014/main" id="{A2619628-8CE5-4D54-9384-AACDAA326DA6}"/>
              </a:ext>
            </a:extLst>
          </p:cNvPr>
          <p:cNvSpPr txBox="1"/>
          <p:nvPr/>
        </p:nvSpPr>
        <p:spPr>
          <a:xfrm>
            <a:off x="1185669" y="727869"/>
            <a:ext cx="6858000" cy="2133599"/>
          </a:xfrm>
          <a:prstGeom prst="rect">
            <a:avLst/>
          </a:prstGeom>
          <a:solidFill>
            <a:schemeClr val="bg1"/>
          </a:solidFill>
          <a:effectLst>
            <a:softEdge rad="152400"/>
          </a:effectLst>
        </p:spPr>
        <p:txBody>
          <a:bodyPr wrap="square" rtlCol="0" anchor="ctr" anchorCtr="1">
            <a:noAutofit/>
          </a:bodyPr>
          <a:lstStyle/>
          <a:p>
            <a:pPr algn="ctr"/>
            <a:r>
              <a:rPr lang="en-US" sz="10000" dirty="0">
                <a:ln w="12700">
                  <a:noFill/>
                </a:ln>
                <a:latin typeface="Adobe Caslon Pro Bold" panose="0205070206050A020403" pitchFamily="18" charset="0"/>
              </a:rPr>
              <a:t>PRELUDE</a:t>
            </a:r>
          </a:p>
        </p:txBody>
      </p:sp>
    </p:spTree>
    <p:extLst>
      <p:ext uri="{BB962C8B-B14F-4D97-AF65-F5344CB8AC3E}">
        <p14:creationId xmlns:p14="http://schemas.microsoft.com/office/powerpoint/2010/main" val="4047194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A50533-2510-4224-AFD2-0AB581CD39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Rectangle 2"/>
          <p:cNvSpPr>
            <a:spLocks noChangeArrowheads="1"/>
          </p:cNvSpPr>
          <p:nvPr/>
        </p:nvSpPr>
        <p:spPr bwMode="auto">
          <a:xfrm>
            <a:off x="25830" y="5308937"/>
            <a:ext cx="914529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en-US" sz="6000" b="1" dirty="0">
                <a:ln w="38100">
                  <a:solidFill>
                    <a:schemeClr val="tx1"/>
                  </a:solidFill>
                </a:ln>
                <a:solidFill>
                  <a:schemeClr val="bg1"/>
                </a:solidFill>
                <a:latin typeface="Arial "/>
                <a:cs typeface="Arial" panose="020B0604020202020204" pitchFamily="34" charset="0"/>
              </a:rPr>
              <a:t>Gloria Patri</a:t>
            </a:r>
          </a:p>
        </p:txBody>
      </p:sp>
      <p:sp>
        <p:nvSpPr>
          <p:cNvPr id="3075" name="Rectangle 3"/>
          <p:cNvSpPr>
            <a:spLocks noChangeArrowheads="1"/>
          </p:cNvSpPr>
          <p:nvPr/>
        </p:nvSpPr>
        <p:spPr bwMode="auto">
          <a:xfrm>
            <a:off x="3035582" y="6096000"/>
            <a:ext cx="31257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ctr">
              <a:spcBef>
                <a:spcPct val="20000"/>
              </a:spcBef>
              <a:defRPr sz="3200">
                <a:solidFill>
                  <a:schemeClr val="tx1"/>
                </a:solidFill>
                <a:latin typeface="Arial" panose="020B0604020202020204" pitchFamily="34" charset="0"/>
              </a:defRPr>
            </a:lvl1pPr>
            <a:lvl2pPr marL="742950" indent="-285750" algn="ctr">
              <a:spcBef>
                <a:spcPct val="20000"/>
              </a:spcBef>
              <a:defRPr sz="2800">
                <a:solidFill>
                  <a:schemeClr val="tx1"/>
                </a:solidFill>
                <a:latin typeface="Arial" panose="020B0604020202020204" pitchFamily="34" charset="0"/>
              </a:defRPr>
            </a:lvl2pPr>
            <a:lvl3pPr marL="1143000" indent="-228600" algn="ctr">
              <a:spcBef>
                <a:spcPct val="20000"/>
              </a:spcBef>
              <a:defRPr sz="2400">
                <a:solidFill>
                  <a:schemeClr val="tx1"/>
                </a:solidFill>
                <a:latin typeface="Arial" panose="020B0604020202020204" pitchFamily="34" charset="0"/>
              </a:defRPr>
            </a:lvl3pPr>
            <a:lvl4pPr marL="1600200" indent="-228600" algn="ctr">
              <a:spcBef>
                <a:spcPct val="20000"/>
              </a:spcBef>
              <a:defRPr sz="2000">
                <a:solidFill>
                  <a:schemeClr val="tx1"/>
                </a:solidFill>
                <a:latin typeface="Arial" panose="020B0604020202020204" pitchFamily="34" charset="0"/>
              </a:defRPr>
            </a:lvl4pPr>
            <a:lvl5pPr marL="2057400" indent="-228600" algn="ctr">
              <a:spcBef>
                <a:spcPct val="20000"/>
              </a:spcBef>
              <a:defRPr sz="2000">
                <a:solidFill>
                  <a:schemeClr val="tx1"/>
                </a:solidFill>
                <a:latin typeface="Arial" panose="020B0604020202020204" pitchFamily="34" charset="0"/>
              </a:defRPr>
            </a:lvl5pPr>
            <a:lvl6pPr marL="2514600" indent="-228600" algn="ctr" fontAlgn="base">
              <a:spcBef>
                <a:spcPct val="20000"/>
              </a:spcBef>
              <a:spcAft>
                <a:spcPct val="0"/>
              </a:spcAft>
              <a:defRPr sz="2000">
                <a:solidFill>
                  <a:schemeClr val="tx1"/>
                </a:solidFill>
                <a:latin typeface="Arial" panose="020B0604020202020204" pitchFamily="34" charset="0"/>
              </a:defRPr>
            </a:lvl6pPr>
            <a:lvl7pPr marL="2971800" indent="-228600" algn="ctr" fontAlgn="base">
              <a:spcBef>
                <a:spcPct val="20000"/>
              </a:spcBef>
              <a:spcAft>
                <a:spcPct val="0"/>
              </a:spcAft>
              <a:defRPr sz="2000">
                <a:solidFill>
                  <a:schemeClr val="tx1"/>
                </a:solidFill>
                <a:latin typeface="Arial" panose="020B0604020202020204" pitchFamily="34" charset="0"/>
              </a:defRPr>
            </a:lvl7pPr>
            <a:lvl8pPr marL="3429000" indent="-228600" algn="ctr" fontAlgn="base">
              <a:spcBef>
                <a:spcPct val="20000"/>
              </a:spcBef>
              <a:spcAft>
                <a:spcPct val="0"/>
              </a:spcAft>
              <a:defRPr sz="2000">
                <a:solidFill>
                  <a:schemeClr val="tx1"/>
                </a:solidFill>
                <a:latin typeface="Arial" panose="020B0604020202020204" pitchFamily="34" charset="0"/>
              </a:defRPr>
            </a:lvl8pPr>
            <a:lvl9pPr marL="3886200" indent="-228600" algn="ctr" fontAlgn="base">
              <a:spcBef>
                <a:spcPct val="20000"/>
              </a:spcBef>
              <a:spcAft>
                <a:spcPct val="0"/>
              </a:spcAft>
              <a:defRPr sz="2000">
                <a:solidFill>
                  <a:schemeClr val="tx1"/>
                </a:solidFill>
                <a:latin typeface="Arial" panose="020B0604020202020204" pitchFamily="34" charset="0"/>
              </a:defRPr>
            </a:lvl9pPr>
          </a:lstStyle>
          <a:p>
            <a:pPr>
              <a:defRPr/>
            </a:pPr>
            <a:r>
              <a:rPr lang="en-US" altLang="en-US" sz="3600" b="1" dirty="0">
                <a:ln w="12700">
                  <a:solidFill>
                    <a:schemeClr val="tx1"/>
                  </a:solidFill>
                </a:ln>
                <a:solidFill>
                  <a:schemeClr val="bg1"/>
                </a:solidFill>
                <a:latin typeface="Arial "/>
              </a:rPr>
              <a:t>Hymn #142</a:t>
            </a:r>
          </a:p>
        </p:txBody>
      </p:sp>
      <p:sp>
        <p:nvSpPr>
          <p:cNvPr id="3076" name="Rectangle 4"/>
          <p:cNvSpPr>
            <a:spLocks noChangeArrowheads="1"/>
          </p:cNvSpPr>
          <p:nvPr/>
        </p:nvSpPr>
        <p:spPr bwMode="auto">
          <a:xfrm>
            <a:off x="7300070" y="6391245"/>
            <a:ext cx="18134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altLang="en-US" sz="2000" b="1" dirty="0">
                <a:cs typeface="Arial" panose="020B0604020202020204" pitchFamily="34" charset="0"/>
              </a:rPr>
              <a:t>CCLI #245077</a:t>
            </a:r>
          </a:p>
        </p:txBody>
      </p:sp>
      <p:pic>
        <p:nvPicPr>
          <p:cNvPr id="4" name="Picture 3">
            <a:extLst>
              <a:ext uri="{FF2B5EF4-FFF2-40B4-BE49-F238E27FC236}">
                <a16:creationId xmlns:a16="http://schemas.microsoft.com/office/drawing/2014/main" id="{8D4FB9A4-DFE8-4CB7-BF3F-381EF27840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5024" y="152400"/>
            <a:ext cx="5015046" cy="5181601"/>
          </a:xfrm>
          <a:prstGeom prst="rect">
            <a:avLst/>
          </a:prstGeom>
          <a:effectLst>
            <a:softEdge rad="127000"/>
          </a:effectLst>
        </p:spPr>
      </p:pic>
    </p:spTree>
    <p:extLst>
      <p:ext uri="{BB962C8B-B14F-4D97-AF65-F5344CB8AC3E}">
        <p14:creationId xmlns:p14="http://schemas.microsoft.com/office/powerpoint/2010/main" val="3103678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2"/>
          <p:cNvSpPr txBox="1">
            <a:spLocks noChangeArrowheads="1"/>
          </p:cNvSpPr>
          <p:nvPr/>
        </p:nvSpPr>
        <p:spPr bwMode="auto">
          <a:xfrm>
            <a:off x="2270125" y="2119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3600" b="0" i="0" u="none" strike="noStrike" kern="1200" cap="none" spc="0" normalizeH="0" baseline="0" noProof="0" dirty="0">
              <a:ln>
                <a:noFill/>
              </a:ln>
              <a:solidFill>
                <a:srgbClr val="FFFFFF"/>
              </a:solidFill>
              <a:effectLst/>
              <a:uLnTx/>
              <a:uFillTx/>
              <a:latin typeface="Perpetua" pitchFamily="18" charset="0"/>
              <a:ea typeface="+mn-ea"/>
              <a:cs typeface="Arial" pitchFamily="34" charset="0"/>
            </a:endParaRPr>
          </a:p>
        </p:txBody>
      </p:sp>
      <p:sp>
        <p:nvSpPr>
          <p:cNvPr id="5123" name="Text Box 3"/>
          <p:cNvSpPr txBox="1">
            <a:spLocks noChangeArrowheads="1"/>
          </p:cNvSpPr>
          <p:nvPr/>
        </p:nvSpPr>
        <p:spPr bwMode="auto">
          <a:xfrm>
            <a:off x="0" y="523756"/>
            <a:ext cx="9144000" cy="572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rgbClr val="000000"/>
                  </a:outerShdw>
                </a:effectLst>
              </a14:hiddenEffects>
            </a:ext>
          </a:extLst>
        </p:spPr>
        <p:txBody>
          <a:bodyPr>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Glory be to the Father</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and to the Son</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and to the Holy Ghost,</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as it was in the beginning</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is now and ever shall be,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world without end.</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en-US" sz="4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Amen, Amen.</a:t>
            </a:r>
          </a:p>
        </p:txBody>
      </p:sp>
    </p:spTree>
    <p:extLst>
      <p:ext uri="{BB962C8B-B14F-4D97-AF65-F5344CB8AC3E}">
        <p14:creationId xmlns:p14="http://schemas.microsoft.com/office/powerpoint/2010/main" val="297460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658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94F419-BCCE-46C6-8351-36986F14D6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482" y="0"/>
            <a:ext cx="12222964" cy="6875417"/>
          </a:xfrm>
          <a:prstGeom prst="rect">
            <a:avLst/>
          </a:prstGeom>
        </p:spPr>
      </p:pic>
    </p:spTree>
    <p:extLst>
      <p:ext uri="{BB962C8B-B14F-4D97-AF65-F5344CB8AC3E}">
        <p14:creationId xmlns:p14="http://schemas.microsoft.com/office/powerpoint/2010/main" val="939610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85BBEC-CA95-48D7-A770-6C43A077E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3000"/>
            <a:ext cx="9144000" cy="4113982"/>
          </a:xfrm>
          <a:prstGeom prst="rect">
            <a:avLst/>
          </a:prstGeom>
        </p:spPr>
      </p:pic>
      <p:sp>
        <p:nvSpPr>
          <p:cNvPr id="6" name="TextBox 5">
            <a:extLst>
              <a:ext uri="{FF2B5EF4-FFF2-40B4-BE49-F238E27FC236}">
                <a16:creationId xmlns:a16="http://schemas.microsoft.com/office/drawing/2014/main" id="{12A2334F-2745-488E-B04D-20E399A5EB4F}"/>
              </a:ext>
            </a:extLst>
          </p:cNvPr>
          <p:cNvSpPr txBox="1"/>
          <p:nvPr/>
        </p:nvSpPr>
        <p:spPr>
          <a:xfrm>
            <a:off x="0" y="5553670"/>
            <a:ext cx="9144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Calibri"/>
                <a:ea typeface="+mn-ea"/>
                <a:cs typeface="+mn-cs"/>
              </a:rPr>
              <a:t>He Loved Them To The End</a:t>
            </a:r>
          </a:p>
        </p:txBody>
      </p:sp>
    </p:spTree>
    <p:extLst>
      <p:ext uri="{BB962C8B-B14F-4D97-AF65-F5344CB8AC3E}">
        <p14:creationId xmlns:p14="http://schemas.microsoft.com/office/powerpoint/2010/main" val="2899180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784B66-6D45-4825-9EA6-D0BEF8A66A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914019"/>
            <a:ext cx="8178799" cy="5029961"/>
          </a:xfrm>
          <a:prstGeom prst="rect">
            <a:avLst/>
          </a:prstGeom>
        </p:spPr>
      </p:pic>
    </p:spTree>
    <p:extLst>
      <p:ext uri="{BB962C8B-B14F-4D97-AF65-F5344CB8AC3E}">
        <p14:creationId xmlns:p14="http://schemas.microsoft.com/office/powerpoint/2010/main" val="2818485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0"/>
            <a:ext cx="9144000" cy="5181600"/>
          </a:xfrm>
          <a:prstGeom prst="rect">
            <a:avLst/>
          </a:prstGeom>
        </p:spPr>
      </p:pic>
    </p:spTree>
    <p:extLst>
      <p:ext uri="{BB962C8B-B14F-4D97-AF65-F5344CB8AC3E}">
        <p14:creationId xmlns:p14="http://schemas.microsoft.com/office/powerpoint/2010/main" val="4108927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7" y="0"/>
            <a:ext cx="9211734" cy="6858000"/>
          </a:xfrm>
          <a:prstGeom prst="rect">
            <a:avLst/>
          </a:prstGeom>
        </p:spPr>
      </p:pic>
      <p:sp>
        <p:nvSpPr>
          <p:cNvPr id="3075" name="Rectangle 3"/>
          <p:cNvSpPr>
            <a:spLocks noChangeArrowheads="1"/>
          </p:cNvSpPr>
          <p:nvPr/>
        </p:nvSpPr>
        <p:spPr bwMode="auto">
          <a:xfrm>
            <a:off x="6869866" y="6299325"/>
            <a:ext cx="18389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prstClr val="white"/>
                </a:solidFill>
                <a:effectLst/>
                <a:uLnTx/>
                <a:uFillTx/>
                <a:latin typeface="Arial "/>
                <a:ea typeface="+mn-ea"/>
                <a:cs typeface="Arial" panose="020B0604020202020204" pitchFamily="34" charset="0"/>
              </a:rPr>
              <a:t>CCLI #245077</a:t>
            </a:r>
          </a:p>
        </p:txBody>
      </p:sp>
      <p:sp>
        <p:nvSpPr>
          <p:cNvPr id="4" name="Rectangle 3"/>
          <p:cNvSpPr/>
          <p:nvPr/>
        </p:nvSpPr>
        <p:spPr>
          <a:xfrm>
            <a:off x="3070627" y="4191000"/>
            <a:ext cx="3002745"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38100">
                  <a:solidFill>
                    <a:prstClr val="black">
                      <a:lumMod val="95000"/>
                      <a:lumOff val="5000"/>
                    </a:prstClr>
                  </a:solidFill>
                </a:ln>
                <a:solidFill>
                  <a:prstClr val="white"/>
                </a:solidFill>
                <a:effectLst/>
                <a:uLnTx/>
                <a:uFillTx/>
                <a:latin typeface="Arial Black" panose="020B0A04020102020204" pitchFamily="34" charset="0"/>
                <a:ea typeface="+mn-ea"/>
                <a:cs typeface="+mn-cs"/>
              </a:rPr>
              <a:t>Hymn #382</a:t>
            </a:r>
          </a:p>
        </p:txBody>
      </p:sp>
    </p:spTree>
    <p:extLst>
      <p:ext uri="{BB962C8B-B14F-4D97-AF65-F5344CB8AC3E}">
        <p14:creationId xmlns:p14="http://schemas.microsoft.com/office/powerpoint/2010/main" val="1575830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7441" y="304800"/>
            <a:ext cx="7711214" cy="64325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God,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From whom all blessings flow;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Him,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All creatures here below;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Him above,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Ye heavenly host;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Praise Father, 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a:ea typeface="+mn-ea"/>
                <a:cs typeface="+mn-cs"/>
              </a:rPr>
              <a:t>And Holy Ghost. Amen</a:t>
            </a:r>
          </a:p>
        </p:txBody>
      </p:sp>
    </p:spTree>
    <p:extLst>
      <p:ext uri="{BB962C8B-B14F-4D97-AF65-F5344CB8AC3E}">
        <p14:creationId xmlns:p14="http://schemas.microsoft.com/office/powerpoint/2010/main" val="947701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02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238BEA-008E-4177-AB85-5AF70730EA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C2652A14-33DB-4B8B-B47E-5D0C72193663}"/>
              </a:ext>
            </a:extLst>
          </p:cNvPr>
          <p:cNvSpPr txBox="1"/>
          <p:nvPr/>
        </p:nvSpPr>
        <p:spPr>
          <a:xfrm>
            <a:off x="0" y="1143000"/>
            <a:ext cx="9144000" cy="4339650"/>
          </a:xfrm>
          <a:prstGeom prst="rect">
            <a:avLst/>
          </a:prstGeom>
          <a:noFill/>
          <a:effectLst>
            <a:innerShdw blurRad="63500" dist="50800" dir="2700000">
              <a:prstClr val="black">
                <a:alpha val="50000"/>
              </a:prstClr>
            </a:innerShdw>
          </a:effectLst>
        </p:spPr>
        <p:txBody>
          <a:bodyPr wrap="square" rtlCol="0">
            <a:spAutoFit/>
          </a:bodyPr>
          <a:lstStyle/>
          <a:p>
            <a:pPr algn="ctr"/>
            <a:r>
              <a:rPr lang="en-US" sz="13800" b="1" dirty="0">
                <a:ln w="12700">
                  <a:solidFill>
                    <a:schemeClr val="tx1"/>
                  </a:solidFill>
                </a:ln>
                <a:solidFill>
                  <a:schemeClr val="bg1"/>
                </a:solidFill>
                <a:effectLst>
                  <a:outerShdw blurRad="50800" dist="38100" dir="10800000" algn="r" rotWithShape="0">
                    <a:prstClr val="black">
                      <a:alpha val="40000"/>
                    </a:prstClr>
                  </a:outerShdw>
                </a:effectLst>
                <a:latin typeface="Adobe Fangsong Std R" panose="02020400000000000000" pitchFamily="18" charset="-128"/>
                <a:ea typeface="Adobe Fangsong Std R" panose="02020400000000000000" pitchFamily="18" charset="-128"/>
              </a:rPr>
              <a:t>CALL TO </a:t>
            </a:r>
          </a:p>
          <a:p>
            <a:pPr algn="ctr"/>
            <a:r>
              <a:rPr lang="en-US" sz="13800" b="1" dirty="0">
                <a:ln w="12700">
                  <a:solidFill>
                    <a:schemeClr val="tx1"/>
                  </a:solidFill>
                </a:ln>
                <a:solidFill>
                  <a:schemeClr val="bg1"/>
                </a:solidFill>
                <a:effectLst>
                  <a:outerShdw blurRad="50800" dist="38100" dir="10800000" algn="r" rotWithShape="0">
                    <a:prstClr val="black">
                      <a:alpha val="40000"/>
                    </a:prstClr>
                  </a:outerShdw>
                </a:effectLst>
                <a:latin typeface="Adobe Fangsong Std R" panose="02020400000000000000" pitchFamily="18" charset="-128"/>
                <a:ea typeface="Adobe Fangsong Std R" panose="02020400000000000000" pitchFamily="18" charset="-128"/>
              </a:rPr>
              <a:t>WORSHIP</a:t>
            </a:r>
          </a:p>
        </p:txBody>
      </p:sp>
    </p:spTree>
    <p:extLst>
      <p:ext uri="{BB962C8B-B14F-4D97-AF65-F5344CB8AC3E}">
        <p14:creationId xmlns:p14="http://schemas.microsoft.com/office/powerpoint/2010/main" val="3948354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F7D9B9-C494-441B-ACC7-1689B3ACF8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81011" cy="6858000"/>
          </a:xfrm>
          <a:prstGeom prst="rect">
            <a:avLst/>
          </a:prstGeom>
        </p:spPr>
      </p:pic>
      <p:sp>
        <p:nvSpPr>
          <p:cNvPr id="2" name="Title 1"/>
          <p:cNvSpPr>
            <a:spLocks noGrp="1"/>
          </p:cNvSpPr>
          <p:nvPr>
            <p:ph type="title"/>
          </p:nvPr>
        </p:nvSpPr>
        <p:spPr>
          <a:xfrm>
            <a:off x="1143000" y="4191000"/>
            <a:ext cx="7162800" cy="1219200"/>
          </a:xfrm>
        </p:spPr>
        <p:txBody>
          <a:bodyPr>
            <a:noAutofit/>
          </a:bodyPr>
          <a:lstStyle/>
          <a:p>
            <a: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Exodus </a:t>
            </a:r>
            <a:b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br>
            <a:r>
              <a:rPr lang="en-US" sz="54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34:1-7 </a:t>
            </a:r>
            <a:r>
              <a:rPr lang="en-US" sz="4000" b="1" dirty="0">
                <a:ln>
                  <a:solidFill>
                    <a:schemeClr val="tx1"/>
                  </a:solidFill>
                </a:ln>
                <a:solidFill>
                  <a:schemeClr val="bg1"/>
                </a:solidFill>
                <a:latin typeface="Arial Black" panose="020B0A04020102020204" pitchFamily="34" charset="0"/>
                <a:ea typeface="Adobe Fan Heiti Std B" panose="020B0700000000000000" pitchFamily="34" charset="-128"/>
                <a:cs typeface="Arial" panose="020B0604020202020204" pitchFamily="34" charset="0"/>
              </a:rPr>
              <a:t>(NIV)</a:t>
            </a:r>
          </a:p>
        </p:txBody>
      </p:sp>
    </p:spTree>
    <p:extLst>
      <p:ext uri="{BB962C8B-B14F-4D97-AF65-F5344CB8AC3E}">
        <p14:creationId xmlns:p14="http://schemas.microsoft.com/office/powerpoint/2010/main" val="3167911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3759"/>
            <a:ext cx="8915400" cy="67403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The Lord said to Moses, “Chisel out two stone tablets like the first ones, and I will write on them the words that were on the first tablets, which you broke. </a:t>
            </a:r>
            <a:r>
              <a:rPr kumimoji="0" lang="en-US" sz="2800" b="0" i="0" u="none" strike="noStrike" kern="1200" cap="none" spc="0" normalizeH="0" baseline="50000" noProof="0" dirty="0">
                <a:ln>
                  <a:noFill/>
                </a:ln>
                <a:solidFill>
                  <a:prstClr val="black"/>
                </a:solidFill>
                <a:effectLst/>
                <a:uLnTx/>
                <a:uFillTx/>
                <a:latin typeface="Calibri"/>
                <a:ea typeface="+mn-ea"/>
                <a:cs typeface="+mn-cs"/>
              </a:rPr>
              <a:t>2</a:t>
            </a:r>
            <a:r>
              <a:rPr kumimoji="0" lang="en-US" sz="3600" b="0" i="0" u="none" strike="noStrike" kern="1200" cap="none" spc="0" normalizeH="0" baseline="0" noProof="0" dirty="0">
                <a:ln>
                  <a:noFill/>
                </a:ln>
                <a:solidFill>
                  <a:prstClr val="black"/>
                </a:solidFill>
                <a:effectLst/>
                <a:uLnTx/>
                <a:uFillTx/>
                <a:latin typeface="Calibri"/>
                <a:ea typeface="+mn-ea"/>
                <a:cs typeface="+mn-cs"/>
              </a:rPr>
              <a:t>Be ready in the morning, and then come up on Mount Sinai. Present yourself to me there on top of the mountain. </a:t>
            </a:r>
            <a:r>
              <a:rPr lang="en-US" sz="2800" baseline="50000" dirty="0">
                <a:solidFill>
                  <a:prstClr val="black"/>
                </a:solidFill>
                <a:latin typeface="Calibri"/>
              </a:rPr>
              <a:t>3</a:t>
            </a:r>
            <a:r>
              <a:rPr kumimoji="0" lang="en-US" sz="3600" b="0" i="0" u="none" strike="noStrike" kern="1200" cap="none" spc="0" normalizeH="0" baseline="0" noProof="0" dirty="0">
                <a:ln>
                  <a:noFill/>
                </a:ln>
                <a:solidFill>
                  <a:prstClr val="black"/>
                </a:solidFill>
                <a:effectLst/>
                <a:uLnTx/>
                <a:uFillTx/>
                <a:latin typeface="Calibri"/>
                <a:ea typeface="+mn-ea"/>
                <a:cs typeface="+mn-cs"/>
              </a:rPr>
              <a:t>No one is to come with you or be seen anywhere on the mountain; not even the flocks and herds may graze in front of the mountain.” </a:t>
            </a:r>
            <a:r>
              <a:rPr lang="en-US" sz="2800" baseline="50000" dirty="0">
                <a:solidFill>
                  <a:prstClr val="black"/>
                </a:solidFill>
                <a:latin typeface="Calibri"/>
              </a:rPr>
              <a:t>4</a:t>
            </a:r>
            <a:r>
              <a:rPr kumimoji="0" lang="en-US" sz="3600" b="0" i="0" u="none" strike="noStrike" kern="1200" cap="none" spc="0" normalizeH="0" baseline="0" noProof="0" dirty="0">
                <a:ln>
                  <a:noFill/>
                </a:ln>
                <a:solidFill>
                  <a:prstClr val="black"/>
                </a:solidFill>
                <a:effectLst/>
                <a:uLnTx/>
                <a:uFillTx/>
                <a:latin typeface="Calibri"/>
                <a:ea typeface="+mn-ea"/>
                <a:cs typeface="+mn-cs"/>
              </a:rPr>
              <a:t>So Moses chiseled out two stone tablets like the first ones and went up Mount Sinai early in the morning, as the Lord had</a:t>
            </a:r>
          </a:p>
        </p:txBody>
      </p:sp>
    </p:spTree>
    <p:extLst>
      <p:ext uri="{BB962C8B-B14F-4D97-AF65-F5344CB8AC3E}">
        <p14:creationId xmlns:p14="http://schemas.microsoft.com/office/powerpoint/2010/main" val="33415604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DBEF0-7A6D-6C8D-7458-B9D15562BA0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7AC65F7-558E-4539-C3A8-00FD229BB22B}"/>
              </a:ext>
            </a:extLst>
          </p:cNvPr>
          <p:cNvSpPr/>
          <p:nvPr/>
        </p:nvSpPr>
        <p:spPr>
          <a:xfrm>
            <a:off x="76200" y="73759"/>
            <a:ext cx="9067800" cy="661719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commanded him; and he carried the two stone tablets in his hands. </a:t>
            </a:r>
            <a:r>
              <a:rPr lang="en-US" sz="2800" baseline="50000" dirty="0">
                <a:solidFill>
                  <a:prstClr val="black"/>
                </a:solidFill>
                <a:latin typeface="Calibri"/>
              </a:rPr>
              <a:t>5</a:t>
            </a:r>
            <a:r>
              <a:rPr kumimoji="0" lang="en-US" sz="3600" b="0" i="0" u="none" strike="noStrike" kern="1200" cap="none" spc="0" normalizeH="0" baseline="0" noProof="0" dirty="0">
                <a:ln>
                  <a:noFill/>
                </a:ln>
                <a:solidFill>
                  <a:prstClr val="black"/>
                </a:solidFill>
                <a:effectLst/>
                <a:uLnTx/>
                <a:uFillTx/>
                <a:latin typeface="Calibri"/>
                <a:ea typeface="+mn-ea"/>
                <a:cs typeface="+mn-cs"/>
              </a:rPr>
              <a:t>Then the Lord came down in the cloud and stood there with him and proclaimed his name, the Lord. </a:t>
            </a:r>
            <a:r>
              <a:rPr lang="en-US" sz="2800" baseline="50000" dirty="0">
                <a:solidFill>
                  <a:prstClr val="black"/>
                </a:solidFill>
                <a:latin typeface="Calibri"/>
              </a:rPr>
              <a:t>6</a:t>
            </a:r>
            <a:r>
              <a:rPr kumimoji="0" lang="en-US" sz="3600" b="0" i="0" u="none" strike="noStrike" kern="1200" cap="none" spc="0" normalizeH="0" baseline="0" noProof="0" dirty="0">
                <a:ln>
                  <a:noFill/>
                </a:ln>
                <a:solidFill>
                  <a:prstClr val="black"/>
                </a:solidFill>
                <a:effectLst/>
                <a:uLnTx/>
                <a:uFillTx/>
                <a:latin typeface="Calibri"/>
                <a:ea typeface="+mn-ea"/>
                <a:cs typeface="+mn-cs"/>
              </a:rPr>
              <a:t>And he passed in front of Moses, proclaiming, “The Lord, the Lord, the compassionate and gracious God, slow to anger, abounding in love and faithfulness, </a:t>
            </a:r>
            <a:r>
              <a:rPr lang="en-US" sz="2800" baseline="50000" dirty="0">
                <a:solidFill>
                  <a:prstClr val="black"/>
                </a:solidFill>
                <a:latin typeface="Calibri"/>
              </a:rPr>
              <a:t>7</a:t>
            </a:r>
            <a:r>
              <a:rPr kumimoji="0" lang="en-US" sz="3400" b="0" i="0" u="none" strike="noStrike" kern="1200" cap="none" spc="0" normalizeH="0" baseline="0" noProof="0" dirty="0">
                <a:ln>
                  <a:noFill/>
                </a:ln>
                <a:solidFill>
                  <a:prstClr val="black"/>
                </a:solidFill>
                <a:effectLst/>
                <a:uLnTx/>
                <a:uFillTx/>
                <a:latin typeface="Calibri"/>
                <a:ea typeface="+mn-ea"/>
                <a:cs typeface="+mn-cs"/>
              </a:rPr>
              <a:t>maintaining love to thousands, and forgiving wickedness, rebellion and sin. Yet he does not leave the guilty unpunished; he punishes the children and their children for the sin of the parents to the third and fourth generation.”</a:t>
            </a:r>
          </a:p>
        </p:txBody>
      </p:sp>
    </p:spTree>
    <p:extLst>
      <p:ext uri="{BB962C8B-B14F-4D97-AF65-F5344CB8AC3E}">
        <p14:creationId xmlns:p14="http://schemas.microsoft.com/office/powerpoint/2010/main" val="507242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0CD16C-4AD3-4262-AB73-10D9026D22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3524250" y="4191000"/>
            <a:ext cx="5619750" cy="144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a:ea typeface="+mj-ea"/>
                <a:cs typeface="+mj-cs"/>
              </a:rPr>
              <a:t>1 John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a:ea typeface="+mj-ea"/>
                <a:cs typeface="+mj-cs"/>
              </a:rPr>
              <a:t>4:7-21 </a:t>
            </a:r>
            <a:r>
              <a:rPr kumimoji="0" lang="en-US" sz="5400" b="0" i="0" u="none" strike="noStrike" kern="1200" cap="none" spc="0" normalizeH="0" baseline="0" noProof="0" dirty="0">
                <a:ln>
                  <a:noFill/>
                </a:ln>
                <a:solidFill>
                  <a:prstClr val="black"/>
                </a:solidFill>
                <a:effectLst/>
                <a:uLnTx/>
                <a:uFillTx/>
                <a:latin typeface="Calibri"/>
                <a:ea typeface="+mj-ea"/>
                <a:cs typeface="+mj-cs"/>
              </a:rPr>
              <a:t>(NIV)</a:t>
            </a:r>
          </a:p>
        </p:txBody>
      </p:sp>
    </p:spTree>
    <p:extLst>
      <p:ext uri="{BB962C8B-B14F-4D97-AF65-F5344CB8AC3E}">
        <p14:creationId xmlns:p14="http://schemas.microsoft.com/office/powerpoint/2010/main" val="701902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825" y="-55305"/>
            <a:ext cx="8896350" cy="67403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aseline="50000" dirty="0">
                <a:solidFill>
                  <a:prstClr val="black"/>
                </a:solidFill>
                <a:latin typeface="Calibri"/>
              </a:rPr>
              <a:t>7</a:t>
            </a:r>
            <a:r>
              <a:rPr kumimoji="0" lang="en-US" sz="3600" b="0" i="0" u="none" strike="noStrike" kern="1200" cap="none" spc="0" normalizeH="0" baseline="0" noProof="0" dirty="0">
                <a:ln>
                  <a:noFill/>
                </a:ln>
                <a:solidFill>
                  <a:prstClr val="black"/>
                </a:solidFill>
                <a:effectLst/>
                <a:uLnTx/>
                <a:uFillTx/>
                <a:latin typeface="Calibri"/>
                <a:ea typeface="+mn-ea"/>
                <a:cs typeface="+mn-cs"/>
              </a:rPr>
              <a:t>Dear friends, let us love one another, for love comes from God. Everyone who loves has been born of God and knows God. </a:t>
            </a:r>
            <a:r>
              <a:rPr lang="en-US" sz="2800" baseline="50000" dirty="0">
                <a:solidFill>
                  <a:prstClr val="black"/>
                </a:solidFill>
                <a:latin typeface="Calibri"/>
              </a:rPr>
              <a:t>8</a:t>
            </a:r>
            <a:r>
              <a:rPr kumimoji="0" lang="en-US" sz="3600" b="0" i="0" u="none" strike="noStrike" kern="1200" cap="none" spc="0" normalizeH="0" baseline="0" noProof="0" dirty="0">
                <a:ln>
                  <a:noFill/>
                </a:ln>
                <a:solidFill>
                  <a:prstClr val="black"/>
                </a:solidFill>
                <a:effectLst/>
                <a:uLnTx/>
                <a:uFillTx/>
                <a:latin typeface="Calibri"/>
                <a:ea typeface="+mn-ea"/>
                <a:cs typeface="+mn-cs"/>
              </a:rPr>
              <a:t>Whoever does not love does not know God, because God is love. </a:t>
            </a:r>
            <a:r>
              <a:rPr lang="en-US" sz="2800" baseline="50000" dirty="0">
                <a:solidFill>
                  <a:prstClr val="black"/>
                </a:solidFill>
                <a:latin typeface="Calibri"/>
              </a:rPr>
              <a:t>9</a:t>
            </a:r>
            <a:r>
              <a:rPr kumimoji="0" lang="en-US" sz="3600" b="0" i="0" u="none" strike="noStrike" kern="1200" cap="none" spc="0" normalizeH="0" baseline="0" noProof="0" dirty="0">
                <a:ln>
                  <a:noFill/>
                </a:ln>
                <a:solidFill>
                  <a:prstClr val="black"/>
                </a:solidFill>
                <a:effectLst/>
                <a:uLnTx/>
                <a:uFillTx/>
                <a:latin typeface="Calibri"/>
                <a:ea typeface="+mn-ea"/>
                <a:cs typeface="+mn-cs"/>
              </a:rPr>
              <a:t>This is how God showed his love among us: He sent his one and only Son into the world that we might live through him. </a:t>
            </a:r>
            <a:r>
              <a:rPr lang="en-US" sz="2800" baseline="50000" dirty="0">
                <a:solidFill>
                  <a:prstClr val="black"/>
                </a:solidFill>
                <a:latin typeface="Calibri"/>
              </a:rPr>
              <a:t>10</a:t>
            </a:r>
            <a:r>
              <a:rPr kumimoji="0" lang="en-US" sz="3600" b="0" i="0" u="none" strike="noStrike" kern="1200" cap="none" spc="0" normalizeH="0" baseline="0" noProof="0" dirty="0">
                <a:ln>
                  <a:noFill/>
                </a:ln>
                <a:solidFill>
                  <a:prstClr val="black"/>
                </a:solidFill>
                <a:effectLst/>
                <a:uLnTx/>
                <a:uFillTx/>
                <a:latin typeface="Calibri"/>
                <a:ea typeface="+mn-ea"/>
                <a:cs typeface="+mn-cs"/>
              </a:rPr>
              <a:t>This is love: not that we loved God, but that he loved us and sent his Son as an atoning sacrifice for our sins. </a:t>
            </a:r>
            <a:r>
              <a:rPr lang="en-US" sz="2800" baseline="50000" dirty="0">
                <a:solidFill>
                  <a:prstClr val="black"/>
                </a:solidFill>
                <a:latin typeface="Calibri"/>
              </a:rPr>
              <a:t>11</a:t>
            </a:r>
            <a:r>
              <a:rPr kumimoji="0" lang="en-US" sz="3600" b="0" i="0" u="none" strike="noStrike" kern="1200" cap="none" spc="0" normalizeH="0" baseline="0" noProof="0" dirty="0">
                <a:ln>
                  <a:noFill/>
                </a:ln>
                <a:solidFill>
                  <a:prstClr val="black"/>
                </a:solidFill>
                <a:effectLst/>
                <a:uLnTx/>
                <a:uFillTx/>
                <a:latin typeface="Calibri"/>
                <a:ea typeface="+mn-ea"/>
                <a:cs typeface="+mn-cs"/>
              </a:rPr>
              <a:t>Dear friends, since God so loved us, we also ought to love one another. </a:t>
            </a:r>
            <a:r>
              <a:rPr lang="en-US" sz="2800" baseline="50000" dirty="0">
                <a:solidFill>
                  <a:prstClr val="black"/>
                </a:solidFill>
                <a:latin typeface="Calibri"/>
              </a:rPr>
              <a:t>12</a:t>
            </a:r>
            <a:r>
              <a:rPr kumimoji="0" lang="en-US" sz="3600" b="0" i="0" u="none" strike="noStrike" kern="1200" cap="none" spc="0" normalizeH="0" baseline="0" noProof="0" dirty="0">
                <a:ln>
                  <a:noFill/>
                </a:ln>
                <a:solidFill>
                  <a:prstClr val="black"/>
                </a:solidFill>
                <a:effectLst/>
                <a:uLnTx/>
                <a:uFillTx/>
                <a:latin typeface="Calibri"/>
                <a:ea typeface="+mn-ea"/>
                <a:cs typeface="+mn-cs"/>
              </a:rPr>
              <a:t>No one has ever seen God; but if</a:t>
            </a:r>
          </a:p>
        </p:txBody>
      </p:sp>
    </p:spTree>
    <p:extLst>
      <p:ext uri="{BB962C8B-B14F-4D97-AF65-F5344CB8AC3E}">
        <p14:creationId xmlns:p14="http://schemas.microsoft.com/office/powerpoint/2010/main" val="2488737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B337A-C521-70CC-B604-0B85B3A895D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62C2217-063E-5858-3A13-5AB4985B5CC6}"/>
              </a:ext>
            </a:extLst>
          </p:cNvPr>
          <p:cNvSpPr/>
          <p:nvPr/>
        </p:nvSpPr>
        <p:spPr>
          <a:xfrm>
            <a:off x="123825" y="-55305"/>
            <a:ext cx="8896350" cy="67403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we love one another, God lives in us and his love is made complete in us. </a:t>
            </a:r>
            <a:r>
              <a:rPr lang="en-US" sz="2800" baseline="50000" dirty="0">
                <a:solidFill>
                  <a:prstClr val="black"/>
                </a:solidFill>
                <a:latin typeface="Calibri"/>
              </a:rPr>
              <a:t>13</a:t>
            </a:r>
            <a:r>
              <a:rPr kumimoji="0" lang="en-US" sz="3600" b="0" i="0" u="none" strike="noStrike" kern="1200" cap="none" spc="0" normalizeH="0" baseline="0" noProof="0" dirty="0">
                <a:ln>
                  <a:noFill/>
                </a:ln>
                <a:solidFill>
                  <a:prstClr val="black"/>
                </a:solidFill>
                <a:effectLst/>
                <a:uLnTx/>
                <a:uFillTx/>
                <a:latin typeface="Calibri"/>
                <a:ea typeface="+mn-ea"/>
                <a:cs typeface="+mn-cs"/>
              </a:rPr>
              <a:t>This is how we know that we live in him and he in us: He has given us of his Spirit. </a:t>
            </a:r>
            <a:r>
              <a:rPr lang="en-US" sz="2800" baseline="50000" dirty="0">
                <a:solidFill>
                  <a:prstClr val="black"/>
                </a:solidFill>
                <a:latin typeface="Calibri"/>
              </a:rPr>
              <a:t>14</a:t>
            </a:r>
            <a:r>
              <a:rPr kumimoji="0" lang="en-US" sz="3600" b="0" i="0" u="none" strike="noStrike" kern="1200" cap="none" spc="0" normalizeH="0" baseline="0" noProof="0" dirty="0">
                <a:ln>
                  <a:noFill/>
                </a:ln>
                <a:solidFill>
                  <a:prstClr val="black"/>
                </a:solidFill>
                <a:effectLst/>
                <a:uLnTx/>
                <a:uFillTx/>
                <a:latin typeface="Calibri"/>
                <a:ea typeface="+mn-ea"/>
                <a:cs typeface="+mn-cs"/>
              </a:rPr>
              <a:t>And we have seen and testify that the Father has sent his Son to be the Savior of the world. </a:t>
            </a:r>
            <a:r>
              <a:rPr lang="en-US" sz="2800" baseline="50000" dirty="0">
                <a:solidFill>
                  <a:prstClr val="black"/>
                </a:solidFill>
                <a:latin typeface="Calibri"/>
              </a:rPr>
              <a:t>15</a:t>
            </a:r>
            <a:r>
              <a:rPr kumimoji="0" lang="en-US" sz="3600" b="0" i="0" u="none" strike="noStrike" kern="1200" cap="none" spc="0" normalizeH="0" baseline="0" noProof="0" dirty="0">
                <a:ln>
                  <a:noFill/>
                </a:ln>
                <a:solidFill>
                  <a:prstClr val="black"/>
                </a:solidFill>
                <a:effectLst/>
                <a:uLnTx/>
                <a:uFillTx/>
                <a:latin typeface="Calibri"/>
                <a:ea typeface="+mn-ea"/>
                <a:cs typeface="+mn-cs"/>
              </a:rPr>
              <a:t>If anyone acknowledges that Jesus is the Son of God, God lives in them and they in God. </a:t>
            </a:r>
            <a:r>
              <a:rPr lang="en-US" sz="2800" baseline="50000" dirty="0">
                <a:solidFill>
                  <a:prstClr val="black"/>
                </a:solidFill>
                <a:latin typeface="Calibri"/>
              </a:rPr>
              <a:t>16</a:t>
            </a:r>
            <a:r>
              <a:rPr kumimoji="0" lang="en-US" sz="3600" b="0" i="0" u="none" strike="noStrike" kern="1200" cap="none" spc="0" normalizeH="0" baseline="0" noProof="0" dirty="0">
                <a:ln>
                  <a:noFill/>
                </a:ln>
                <a:solidFill>
                  <a:prstClr val="black"/>
                </a:solidFill>
                <a:effectLst/>
                <a:uLnTx/>
                <a:uFillTx/>
                <a:latin typeface="Calibri"/>
                <a:ea typeface="+mn-ea"/>
                <a:cs typeface="+mn-cs"/>
              </a:rPr>
              <a:t>And so we know and rely on the love God has for us. God is love. Whoever lives in love lives in God, and God in them. </a:t>
            </a:r>
            <a:r>
              <a:rPr lang="en-US" sz="2800" baseline="50000" dirty="0">
                <a:solidFill>
                  <a:prstClr val="black"/>
                </a:solidFill>
                <a:latin typeface="Calibri"/>
              </a:rPr>
              <a:t>17</a:t>
            </a:r>
            <a:r>
              <a:rPr kumimoji="0" lang="en-US" sz="3600" b="0" i="0" u="none" strike="noStrike" kern="1200" cap="none" spc="0" normalizeH="0" baseline="0" noProof="0" dirty="0">
                <a:ln>
                  <a:noFill/>
                </a:ln>
                <a:solidFill>
                  <a:prstClr val="black"/>
                </a:solidFill>
                <a:effectLst/>
                <a:uLnTx/>
                <a:uFillTx/>
                <a:latin typeface="Calibri"/>
                <a:ea typeface="+mn-ea"/>
                <a:cs typeface="+mn-cs"/>
              </a:rPr>
              <a:t>This is how love is made complete among us so that we will have</a:t>
            </a:r>
          </a:p>
        </p:txBody>
      </p:sp>
    </p:spTree>
    <p:extLst>
      <p:ext uri="{BB962C8B-B14F-4D97-AF65-F5344CB8AC3E}">
        <p14:creationId xmlns:p14="http://schemas.microsoft.com/office/powerpoint/2010/main" val="10013618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8761A-FA74-1B02-0C25-5F6FF6B47D8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46015DD-0417-3551-2AB0-A5431A870265}"/>
              </a:ext>
            </a:extLst>
          </p:cNvPr>
          <p:cNvSpPr/>
          <p:nvPr/>
        </p:nvSpPr>
        <p:spPr>
          <a:xfrm>
            <a:off x="123825" y="-55305"/>
            <a:ext cx="8896350" cy="67403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confidence on the day of judgment: In this world we are like Jesus. </a:t>
            </a:r>
            <a:r>
              <a:rPr lang="en-US" sz="2800" baseline="50000" dirty="0">
                <a:solidFill>
                  <a:prstClr val="black"/>
                </a:solidFill>
                <a:latin typeface="Calibri"/>
              </a:rPr>
              <a:t>18</a:t>
            </a:r>
            <a:r>
              <a:rPr kumimoji="0" lang="en-US" sz="3600" b="0" i="0" u="none" strike="noStrike" kern="1200" cap="none" spc="0" normalizeH="0" baseline="0" noProof="0" dirty="0">
                <a:ln>
                  <a:noFill/>
                </a:ln>
                <a:solidFill>
                  <a:prstClr val="black"/>
                </a:solidFill>
                <a:effectLst/>
                <a:uLnTx/>
                <a:uFillTx/>
                <a:latin typeface="Calibri"/>
                <a:ea typeface="+mn-ea"/>
                <a:cs typeface="+mn-cs"/>
              </a:rPr>
              <a:t>There is no fear in love. But perfect love drives out fear, because fear has to do with punishment. The one who fears is not made perfect in love. </a:t>
            </a:r>
            <a:r>
              <a:rPr lang="en-US" sz="2800" baseline="50000" dirty="0">
                <a:solidFill>
                  <a:prstClr val="black"/>
                </a:solidFill>
                <a:latin typeface="Calibri"/>
              </a:rPr>
              <a:t>19</a:t>
            </a:r>
            <a:r>
              <a:rPr kumimoji="0" lang="en-US" sz="3600" b="0" i="0" u="none" strike="noStrike" kern="1200" cap="none" spc="0" normalizeH="0" baseline="0" noProof="0" dirty="0">
                <a:ln>
                  <a:noFill/>
                </a:ln>
                <a:solidFill>
                  <a:prstClr val="black"/>
                </a:solidFill>
                <a:effectLst/>
                <a:uLnTx/>
                <a:uFillTx/>
                <a:latin typeface="Calibri"/>
                <a:ea typeface="+mn-ea"/>
                <a:cs typeface="+mn-cs"/>
              </a:rPr>
              <a:t>We love because he first loved us. </a:t>
            </a:r>
            <a:r>
              <a:rPr lang="en-US" sz="2800" baseline="50000" dirty="0">
                <a:solidFill>
                  <a:prstClr val="black"/>
                </a:solidFill>
                <a:latin typeface="Calibri"/>
              </a:rPr>
              <a:t>20</a:t>
            </a:r>
            <a:r>
              <a:rPr kumimoji="0" lang="en-US" sz="3600" b="0" i="0" u="none" strike="noStrike" kern="1200" cap="none" spc="0" normalizeH="0" baseline="0" noProof="0" dirty="0">
                <a:ln>
                  <a:noFill/>
                </a:ln>
                <a:solidFill>
                  <a:prstClr val="black"/>
                </a:solidFill>
                <a:effectLst/>
                <a:uLnTx/>
                <a:uFillTx/>
                <a:latin typeface="Calibri"/>
                <a:ea typeface="+mn-ea"/>
                <a:cs typeface="+mn-cs"/>
              </a:rPr>
              <a:t>Whoever claims to love God yet hates a brother or sister is a liar. For whoever does not love their brother and sister, whom they have seen, cannot love God, whom they have not seen. </a:t>
            </a:r>
            <a:r>
              <a:rPr lang="en-US" sz="2800" baseline="50000" dirty="0">
                <a:solidFill>
                  <a:prstClr val="black"/>
                </a:solidFill>
                <a:latin typeface="Calibri"/>
              </a:rPr>
              <a:t>21</a:t>
            </a:r>
            <a:r>
              <a:rPr kumimoji="0" lang="en-US" sz="3600" b="0" i="0" u="none" strike="noStrike" kern="1200" cap="none" spc="0" normalizeH="0" baseline="0" noProof="0" dirty="0">
                <a:ln>
                  <a:noFill/>
                </a:ln>
                <a:solidFill>
                  <a:prstClr val="black"/>
                </a:solidFill>
                <a:effectLst/>
                <a:uLnTx/>
                <a:uFillTx/>
                <a:latin typeface="Calibri"/>
                <a:ea typeface="+mn-ea"/>
                <a:cs typeface="+mn-cs"/>
              </a:rPr>
              <a:t>And he has given us this command: Anyone who loves God must also love their brother and sister.</a:t>
            </a:r>
          </a:p>
        </p:txBody>
      </p:sp>
    </p:spTree>
    <p:extLst>
      <p:ext uri="{BB962C8B-B14F-4D97-AF65-F5344CB8AC3E}">
        <p14:creationId xmlns:p14="http://schemas.microsoft.com/office/powerpoint/2010/main" val="8217344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3414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eart carved into a tree&#10;&#10;Description automatically generated">
            <a:extLst>
              <a:ext uri="{FF2B5EF4-FFF2-40B4-BE49-F238E27FC236}">
                <a16:creationId xmlns:a16="http://schemas.microsoft.com/office/drawing/2014/main" id="{C409784F-BF6C-2AD0-933C-FD6AE5EB3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a:extLst>
              <a:ext uri="{FF2B5EF4-FFF2-40B4-BE49-F238E27FC236}">
                <a16:creationId xmlns:a16="http://schemas.microsoft.com/office/drawing/2014/main" id="{4738E6A0-D5AE-4C91-8A98-177DE974E07A}"/>
              </a:ext>
            </a:extLst>
          </p:cNvPr>
          <p:cNvSpPr/>
          <p:nvPr/>
        </p:nvSpPr>
        <p:spPr>
          <a:xfrm>
            <a:off x="0" y="5257800"/>
            <a:ext cx="9144000" cy="1446550"/>
          </a:xfrm>
          <a:prstGeom prst="rect">
            <a:avLst/>
          </a:prstGeom>
          <a:noFill/>
        </p:spPr>
        <p:txBody>
          <a:bodyPr wrap="square" lIns="91440" tIns="45720" rIns="91440" bIns="4572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prstClr val="black"/>
                  </a:solidFill>
                  <a:prstDash val="solid"/>
                </a:ln>
                <a:solidFill>
                  <a:prstClr val="white"/>
                </a:solidFill>
                <a:effectLst>
                  <a:outerShdw blurRad="12700" dist="38100" dir="2700000" algn="tl" rotWithShape="0">
                    <a:prstClr val="white">
                      <a:lumMod val="50000"/>
                    </a:prstClr>
                  </a:outerShdw>
                </a:effectLst>
                <a:uLnTx/>
                <a:uFillTx/>
                <a:latin typeface="Calibri"/>
                <a:ea typeface="+mn-ea"/>
                <a:cs typeface="+mn-cs"/>
              </a:rPr>
              <a:t>Loving One Another</a:t>
            </a:r>
          </a:p>
        </p:txBody>
      </p:sp>
    </p:spTree>
    <p:extLst>
      <p:ext uri="{BB962C8B-B14F-4D97-AF65-F5344CB8AC3E}">
        <p14:creationId xmlns:p14="http://schemas.microsoft.com/office/powerpoint/2010/main" val="3066331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next to a cross&#10;&#10;Description automatically generated with low confidence">
            <a:extLst>
              <a:ext uri="{FF2B5EF4-FFF2-40B4-BE49-F238E27FC236}">
                <a16:creationId xmlns:a16="http://schemas.microsoft.com/office/drawing/2014/main" id="{88C68D3D-76AF-4A0E-9582-36982D737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3914" cy="6858000"/>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7578148" y="6335264"/>
            <a:ext cx="1457450"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w="19050">
                  <a:noFill/>
                </a:ln>
                <a:solidFill>
                  <a:prstClr val="white"/>
                </a:solidFill>
                <a:effectLst/>
                <a:uLnTx/>
                <a:uFillTx/>
                <a:latin typeface="Calibri" panose="020F0502020204030204"/>
                <a:ea typeface="+mn-ea"/>
                <a:cs typeface="+mn-cs"/>
              </a:rPr>
              <a:t>CCLI# 245077</a:t>
            </a:r>
          </a:p>
        </p:txBody>
      </p:sp>
      <p:sp>
        <p:nvSpPr>
          <p:cNvPr id="8" name="Rectangle 7">
            <a:extLst>
              <a:ext uri="{FF2B5EF4-FFF2-40B4-BE49-F238E27FC236}">
                <a16:creationId xmlns:a16="http://schemas.microsoft.com/office/drawing/2014/main" id="{C656F434-A70D-4AAF-BF70-6FE89C91AEB3}"/>
              </a:ext>
            </a:extLst>
          </p:cNvPr>
          <p:cNvSpPr/>
          <p:nvPr/>
        </p:nvSpPr>
        <p:spPr>
          <a:xfrm>
            <a:off x="226737" y="4825973"/>
            <a:ext cx="8645123" cy="193899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22225">
                  <a:noFill/>
                </a:ln>
                <a:solidFill>
                  <a:prstClr val="white"/>
                </a:solidFill>
                <a:effectLst/>
                <a:uLnTx/>
                <a:uFillTx/>
                <a:latin typeface="Calibri" panose="020F0502020204030204"/>
                <a:ea typeface="+mn-ea"/>
                <a:cs typeface="+mn-cs"/>
              </a:rPr>
              <a:t>I Come To The Cross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22225">
                  <a:noFill/>
                </a:ln>
                <a:solidFill>
                  <a:prstClr val="white"/>
                </a:solidFill>
                <a:effectLst/>
                <a:uLnTx/>
                <a:uFillTx/>
                <a:latin typeface="Calibri" panose="020F0502020204030204"/>
                <a:ea typeface="+mn-ea"/>
                <a:cs typeface="+mn-cs"/>
              </a:rPr>
              <a:t>Praise Book</a:t>
            </a:r>
          </a:p>
        </p:txBody>
      </p:sp>
    </p:spTree>
    <p:extLst>
      <p:ext uri="{BB962C8B-B14F-4D97-AF65-F5344CB8AC3E}">
        <p14:creationId xmlns:p14="http://schemas.microsoft.com/office/powerpoint/2010/main" val="3474966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In the heavens God has pitched a tent for the sun.</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026042"/>
            <a:ext cx="83439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People: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It is like a bridegroom coming out of his chamber,</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86217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6518" y="844935"/>
            <a:ext cx="8229600" cy="5213735"/>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 come to the cross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Seeking mercy and grace,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I come to the cross</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Where You died in my place.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Out of my weakness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and into Your strength,</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Humbly, I come to the cross.</a:t>
            </a:r>
          </a:p>
        </p:txBody>
      </p:sp>
    </p:spTree>
    <p:extLst>
      <p:ext uri="{BB962C8B-B14F-4D97-AF65-F5344CB8AC3E}">
        <p14:creationId xmlns:p14="http://schemas.microsoft.com/office/powerpoint/2010/main" val="30383855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6518" y="861264"/>
            <a:ext cx="8229600" cy="5213735"/>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Your arms are open,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You call me by name.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You welcome this child that was lost.</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You paid the price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for my guilt and my shame.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Jesus, I come, Jesus, I come,</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Jesus, I come to the cross.</a:t>
            </a:r>
          </a:p>
        </p:txBody>
      </p:sp>
    </p:spTree>
    <p:extLst>
      <p:ext uri="{BB962C8B-B14F-4D97-AF65-F5344CB8AC3E}">
        <p14:creationId xmlns:p14="http://schemas.microsoft.com/office/powerpoint/2010/main" val="2120562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86600" y="6248400"/>
            <a:ext cx="1874231" cy="461665"/>
          </a:xfrm>
          <a:prstGeom prst="rect">
            <a:avLst/>
          </a:prstGeom>
          <a:noFill/>
        </p:spPr>
        <p:txBody>
          <a:bodyPr wrap="none" rtlCol="0">
            <a:spAutoFit/>
          </a:bodyPr>
          <a:lstStyle/>
          <a:p>
            <a:r>
              <a:rPr lang="en-US" sz="2400" b="1" dirty="0"/>
              <a:t>CCLI# 245077</a:t>
            </a:r>
          </a:p>
        </p:txBody>
      </p:sp>
      <p:sp>
        <p:nvSpPr>
          <p:cNvPr id="7" name="TextBox 6">
            <a:extLst>
              <a:ext uri="{FF2B5EF4-FFF2-40B4-BE49-F238E27FC236}">
                <a16:creationId xmlns:a16="http://schemas.microsoft.com/office/drawing/2014/main" id="{BF0B265E-3338-4DAC-BF6D-7D7AE7F12A51}"/>
              </a:ext>
            </a:extLst>
          </p:cNvPr>
          <p:cNvSpPr txBox="1"/>
          <p:nvPr/>
        </p:nvSpPr>
        <p:spPr>
          <a:xfrm>
            <a:off x="990600" y="1900371"/>
            <a:ext cx="7162800" cy="2308324"/>
          </a:xfrm>
          <a:prstGeom prst="rect">
            <a:avLst/>
          </a:prstGeom>
          <a:noFill/>
        </p:spPr>
        <p:txBody>
          <a:bodyPr wrap="square" rtlCol="0">
            <a:spAutoFit/>
          </a:bodyPr>
          <a:lstStyle/>
          <a:p>
            <a:pPr algn="ctr"/>
            <a:r>
              <a:rPr lang="en-US" sz="7200" b="1" dirty="0"/>
              <a:t>Just As I AM, Without One Plea</a:t>
            </a:r>
          </a:p>
        </p:txBody>
      </p:sp>
      <p:pic>
        <p:nvPicPr>
          <p:cNvPr id="10" name="Picture 9">
            <a:extLst>
              <a:ext uri="{FF2B5EF4-FFF2-40B4-BE49-F238E27FC236}">
                <a16:creationId xmlns:a16="http://schemas.microsoft.com/office/drawing/2014/main" id="{E3900771-1D9E-4147-979D-A3647E6E7F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61980"/>
          </a:xfrm>
          <a:prstGeom prst="rect">
            <a:avLst/>
          </a:prstGeom>
        </p:spPr>
      </p:pic>
      <p:sp>
        <p:nvSpPr>
          <p:cNvPr id="11" name="TextBox 10">
            <a:extLst>
              <a:ext uri="{FF2B5EF4-FFF2-40B4-BE49-F238E27FC236}">
                <a16:creationId xmlns:a16="http://schemas.microsoft.com/office/drawing/2014/main" id="{10380180-20EA-46EA-85CE-3454D8C51D65}"/>
              </a:ext>
            </a:extLst>
          </p:cNvPr>
          <p:cNvSpPr txBox="1"/>
          <p:nvPr/>
        </p:nvSpPr>
        <p:spPr>
          <a:xfrm>
            <a:off x="3886201" y="609600"/>
            <a:ext cx="4846030" cy="1446550"/>
          </a:xfrm>
          <a:prstGeom prst="rect">
            <a:avLst/>
          </a:prstGeom>
          <a:noFill/>
        </p:spPr>
        <p:txBody>
          <a:bodyPr wrap="square" rtlCol="0">
            <a:spAutoFit/>
          </a:bodyPr>
          <a:lstStyle/>
          <a:p>
            <a:pPr algn="ctr"/>
            <a:r>
              <a:rPr lang="en-US" sz="4400" dirty="0">
                <a:solidFill>
                  <a:schemeClr val="bg1"/>
                </a:solidFill>
              </a:rPr>
              <a:t>THE SACRAMENT OF THE LORD’S SUPPER</a:t>
            </a:r>
          </a:p>
        </p:txBody>
      </p:sp>
    </p:spTree>
    <p:extLst>
      <p:ext uri="{BB962C8B-B14F-4D97-AF65-F5344CB8AC3E}">
        <p14:creationId xmlns:p14="http://schemas.microsoft.com/office/powerpoint/2010/main" val="26816321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33"/>
        <p:cNvGrpSpPr/>
        <p:nvPr/>
      </p:nvGrpSpPr>
      <p:grpSpPr>
        <a:xfrm>
          <a:off x="0" y="0"/>
          <a:ext cx="0" cy="0"/>
          <a:chOff x="0" y="0"/>
          <a:chExt cx="0" cy="0"/>
        </a:xfrm>
      </p:grpSpPr>
      <p:pic>
        <p:nvPicPr>
          <p:cNvPr id="134" name="Google Shape;134;p20"/>
          <p:cNvPicPr preferRelativeResize="0"/>
          <p:nvPr/>
        </p:nvPicPr>
        <p:blipFill rotWithShape="1">
          <a:blip r:embed="rId3">
            <a:alphaModFix/>
          </a:blip>
          <a:srcRect/>
          <a:stretch/>
        </p:blipFill>
        <p:spPr>
          <a:xfrm>
            <a:off x="0" y="780292"/>
            <a:ext cx="9158200" cy="5328407"/>
          </a:xfrm>
          <a:prstGeom prst="rect">
            <a:avLst/>
          </a:prstGeom>
          <a:noFill/>
          <a:ln>
            <a:noFill/>
          </a:ln>
        </p:spPr>
      </p:pic>
      <p:sp>
        <p:nvSpPr>
          <p:cNvPr id="135" name="Google Shape;135;p20"/>
          <p:cNvSpPr/>
          <p:nvPr/>
        </p:nvSpPr>
        <p:spPr>
          <a:xfrm>
            <a:off x="7578148" y="6335264"/>
            <a:ext cx="1457450" cy="369332"/>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a:ea typeface="Calibri"/>
                <a:cs typeface="Calibri"/>
                <a:sym typeface="Calibri"/>
              </a:rPr>
              <a:t>CCLI# 245077</a:t>
            </a: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6" name="Google Shape;136;p20"/>
          <p:cNvSpPr/>
          <p:nvPr/>
        </p:nvSpPr>
        <p:spPr>
          <a:xfrm>
            <a:off x="3541796" y="5627378"/>
            <a:ext cx="2074607" cy="707886"/>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a:ea typeface="Calibri"/>
                <a:cs typeface="Calibri"/>
                <a:sym typeface="Calibri"/>
              </a:rPr>
              <a:t>Hymn #2</a:t>
            </a: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1"/>
          <p:cNvSpPr txBox="1"/>
          <p:nvPr/>
        </p:nvSpPr>
        <p:spPr>
          <a:xfrm>
            <a:off x="457200" y="445796"/>
            <a:ext cx="8458200" cy="600164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O Lord my God!</a:t>
            </a:r>
            <a:endParaRPr kumimoji="0"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When I in awesome wonder</a:t>
            </a:r>
            <a:endParaRPr kumimoji="0"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Consider all</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 the worlds Thy hands have made, </a:t>
            </a:r>
            <a:endParaRPr kumimoji="0"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I see the stars,</a:t>
            </a:r>
            <a:endParaRPr kumimoji="0"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I hear the rolling thunder,</a:t>
            </a:r>
            <a:endParaRPr kumimoji="0"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Thy power throughout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the universe displayed:</a:t>
            </a:r>
            <a:endParaRPr kumimoji="0" sz="18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2"/>
          <p:cNvSpPr txBox="1"/>
          <p:nvPr/>
        </p:nvSpPr>
        <p:spPr>
          <a:xfrm>
            <a:off x="444500" y="87461"/>
            <a:ext cx="8470900" cy="674026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Then sings my soul, </a:t>
            </a:r>
            <a:endParaRPr kumimoji="0"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my Savior God, to Thee:</a:t>
            </a:r>
            <a:endParaRPr kumimoji="0"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How great Thou art, </a:t>
            </a:r>
            <a:endParaRPr kumimoji="0"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how great Thou art!</a:t>
            </a:r>
            <a:endParaRPr kumimoji="0" lang="en-US" sz="40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Then sings my soul,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my Savior God, to Thee:</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How great Thou art,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how great Thou art!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4"/>
          <p:cNvSpPr txBox="1"/>
          <p:nvPr/>
        </p:nvSpPr>
        <p:spPr>
          <a:xfrm>
            <a:off x="463550" y="445796"/>
            <a:ext cx="8216900" cy="600164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When through the woods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and forests glades I wander</a:t>
            </a:r>
            <a:endParaRPr kumimoji="0"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And hear the birds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sing sweetly in the trees;</a:t>
            </a:r>
            <a:endParaRPr kumimoji="0"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When I look down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from lofty mountains grandeur,</a:t>
            </a:r>
            <a:endParaRPr kumimoji="0"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And hear the brook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and feel the gentle breeze:</a:t>
            </a:r>
            <a:endParaRPr kumimoji="0" sz="18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2"/>
          <p:cNvSpPr txBox="1"/>
          <p:nvPr/>
        </p:nvSpPr>
        <p:spPr>
          <a:xfrm>
            <a:off x="444500" y="87461"/>
            <a:ext cx="8470900" cy="674026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Then sings my soul, </a:t>
            </a:r>
            <a:endParaRPr kumimoji="0"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my Savior God, to Thee:</a:t>
            </a:r>
            <a:endParaRPr kumimoji="0"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How great Thou art, </a:t>
            </a:r>
            <a:endParaRPr kumimoji="0"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how great Thou art!</a:t>
            </a:r>
            <a:endParaRPr kumimoji="0" lang="en-US" sz="40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Then sings my soul,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my Savior God, to Thee:</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How great Thou art,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how great Thou art!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13057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7"/>
          <p:cNvSpPr txBox="1"/>
          <p:nvPr/>
        </p:nvSpPr>
        <p:spPr>
          <a:xfrm>
            <a:off x="450850" y="1169696"/>
            <a:ext cx="8242300" cy="452431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And when I think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that God, His Son not sparing,</a:t>
            </a:r>
            <a:endParaRPr kumimoji="0"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Sent Him to die, I scarce can take it in;</a:t>
            </a:r>
            <a:endParaRPr kumimoji="0"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That on the cross,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my burden gladly bearing,</a:t>
            </a:r>
            <a:endParaRPr kumimoji="0"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He bled and died to take away my sin:</a:t>
            </a:r>
            <a:endParaRPr kumimoji="0" sz="18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2"/>
          <p:cNvSpPr txBox="1"/>
          <p:nvPr/>
        </p:nvSpPr>
        <p:spPr>
          <a:xfrm>
            <a:off x="444500" y="87461"/>
            <a:ext cx="8470900" cy="674026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Then sings my soul, </a:t>
            </a:r>
            <a:endParaRPr kumimoji="0"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my Savior God, to Thee:</a:t>
            </a:r>
            <a:endParaRPr kumimoji="0"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How great Thou art, </a:t>
            </a:r>
            <a:endParaRPr kumimoji="0"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how great Thou art!</a:t>
            </a:r>
            <a:endParaRPr kumimoji="0" lang="en-US" sz="40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Then sings my soul,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my Savior God, to Thee:</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How great Thou art,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how great Thou art!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3534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Like a champion rejoicing to run his course.</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352800"/>
            <a:ext cx="83439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People: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It rises at one end of the heavens</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7995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0"/>
          <p:cNvSpPr txBox="1"/>
          <p:nvPr/>
        </p:nvSpPr>
        <p:spPr>
          <a:xfrm>
            <a:off x="469900" y="788696"/>
            <a:ext cx="8242300" cy="526297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When Christ shall come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with shout of acclamation</a:t>
            </a:r>
            <a:endParaRPr kumimoji="0"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And take me home,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what joy shall fill my heart!</a:t>
            </a:r>
            <a:endParaRPr kumimoji="0"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Then I shall bow in humble adoration,</a:t>
            </a:r>
            <a:endParaRPr kumimoji="0"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And there proclaim,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my God, how great Thou art!</a:t>
            </a:r>
            <a:endParaRPr kumimoji="0" sz="18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2"/>
          <p:cNvSpPr txBox="1"/>
          <p:nvPr/>
        </p:nvSpPr>
        <p:spPr>
          <a:xfrm>
            <a:off x="444500" y="87461"/>
            <a:ext cx="8470900" cy="674026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Then sings my soul, </a:t>
            </a:r>
            <a:endParaRPr kumimoji="0"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my Savior God, to Thee:</a:t>
            </a:r>
            <a:endParaRPr kumimoji="0"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How great Thou art, </a:t>
            </a:r>
            <a:endParaRPr kumimoji="0"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how great Thou art!</a:t>
            </a:r>
            <a:endParaRPr kumimoji="0" lang="en-US" sz="40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Then sings my soul,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my Savior God, to Thee:</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How great Thou art,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Calibri"/>
                <a:cs typeface="Calibri"/>
                <a:sym typeface="Calibri"/>
              </a:rPr>
              <a:t>how great Thou art!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86058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AutoShape 2" descr="Image result for benediction risen chr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AutoShape 4" descr="Image result for benediction risen chri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0" y="2691080"/>
            <a:ext cx="7252306" cy="132343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3810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BENEDICTION</a:t>
            </a:r>
            <a:endParaRPr kumimoji="0" lang="en-US" sz="8000" b="0" i="0" u="none" strike="noStrike" kern="1200" cap="none" spc="0" normalizeH="0" baseline="0" noProof="0" dirty="0">
              <a:ln w="38100">
                <a:solidFill>
                  <a:prstClr val="black"/>
                </a:solid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78097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AutoShape 2" descr="Image result for benediction risen chr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AutoShape 4" descr="Image result for benediction risen chri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155575" y="990600"/>
            <a:ext cx="6886822" cy="156966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44450" cap="rnd">
                  <a:solidFill>
                    <a:prstClr val="black"/>
                  </a:solidFill>
                </a:ln>
                <a:solidFill>
                  <a:prstClr val="white"/>
                </a:solidFill>
                <a:effectLst/>
                <a:uLnTx/>
                <a:uFillTx/>
                <a:latin typeface="Arial" panose="020B0604020202020204" pitchFamily="34" charset="0"/>
                <a:ea typeface="+mn-ea"/>
                <a:cs typeface="Arial" panose="020B0604020202020204" pitchFamily="34" charset="0"/>
              </a:rPr>
              <a:t>POSTLUDE</a:t>
            </a:r>
          </a:p>
        </p:txBody>
      </p:sp>
      <p:sp>
        <p:nvSpPr>
          <p:cNvPr id="8" name="Rectangle 7">
            <a:extLst>
              <a:ext uri="{FF2B5EF4-FFF2-40B4-BE49-F238E27FC236}">
                <a16:creationId xmlns:a16="http://schemas.microsoft.com/office/drawing/2014/main" id="{E9996312-7AAC-426F-8BB5-25135641737B}"/>
              </a:ext>
            </a:extLst>
          </p:cNvPr>
          <p:cNvSpPr/>
          <p:nvPr/>
        </p:nvSpPr>
        <p:spPr>
          <a:xfrm>
            <a:off x="684566" y="2704723"/>
            <a:ext cx="5828840" cy="255454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3175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Have 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31750">
                  <a:solidFill>
                    <a:prstClr val="black"/>
                  </a:solid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good week!</a:t>
            </a:r>
            <a:endParaRPr kumimoji="0" lang="en-US" sz="8000" b="0" i="0" u="none" strike="noStrike" kern="1200" cap="none" spc="0" normalizeH="0" baseline="0" noProof="0" dirty="0">
              <a:ln w="31750">
                <a:solidFill>
                  <a:prstClr val="black"/>
                </a:solid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458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 y="533400"/>
            <a:ext cx="8001000"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Leader: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And makes its circuit to the other;</a:t>
            </a:r>
          </a:p>
        </p:txBody>
      </p:sp>
      <p:sp>
        <p:nvSpPr>
          <p:cNvPr id="6" name="Rectangle 5">
            <a:extLst>
              <a:ext uri="{FF2B5EF4-FFF2-40B4-BE49-F238E27FC236}">
                <a16:creationId xmlns:a16="http://schemas.microsoft.com/office/drawing/2014/main" id="{D8ACD6F9-50B4-4264-93F0-9675A8DABA81}"/>
              </a:ext>
            </a:extLst>
          </p:cNvPr>
          <p:cNvSpPr/>
          <p:nvPr/>
        </p:nvSpPr>
        <p:spPr>
          <a:xfrm>
            <a:off x="571500" y="3026042"/>
            <a:ext cx="834390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Nothing is deprived of its warmth.</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9061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192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6C91B1-4A96-4F19-A243-A65C8F5BAA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1350" cy="6858000"/>
          </a:xfrm>
          <a:prstGeom prst="rect">
            <a:avLst/>
          </a:prstGeom>
        </p:spPr>
      </p:pic>
      <p:sp>
        <p:nvSpPr>
          <p:cNvPr id="6" name="Rectangle 5">
            <a:extLst>
              <a:ext uri="{FF2B5EF4-FFF2-40B4-BE49-F238E27FC236}">
                <a16:creationId xmlns:a16="http://schemas.microsoft.com/office/drawing/2014/main" id="{42BB25B8-9EA7-4C93-A189-A9A598DA177C}"/>
              </a:ext>
            </a:extLst>
          </p:cNvPr>
          <p:cNvSpPr/>
          <p:nvPr/>
        </p:nvSpPr>
        <p:spPr>
          <a:xfrm>
            <a:off x="7578148" y="6335264"/>
            <a:ext cx="1457450" cy="369332"/>
          </a:xfrm>
          <a:prstGeom prst="rect">
            <a:avLst/>
          </a:prstGeom>
        </p:spPr>
        <p:txBody>
          <a:bodyPr wrap="none">
            <a:spAutoFit/>
          </a:bodyPr>
          <a:lstStyle/>
          <a:p>
            <a:r>
              <a:rPr lang="en-US" b="1" dirty="0">
                <a:ln w="19050">
                  <a:noFill/>
                </a:ln>
                <a:solidFill>
                  <a:schemeClr val="bg1"/>
                </a:solidFill>
              </a:rPr>
              <a:t>CCLI# 245077</a:t>
            </a:r>
          </a:p>
        </p:txBody>
      </p:sp>
      <p:sp>
        <p:nvSpPr>
          <p:cNvPr id="8" name="Rectangle 7">
            <a:extLst>
              <a:ext uri="{FF2B5EF4-FFF2-40B4-BE49-F238E27FC236}">
                <a16:creationId xmlns:a16="http://schemas.microsoft.com/office/drawing/2014/main" id="{C656F434-A70D-4AAF-BF70-6FE89C91AEB3}"/>
              </a:ext>
            </a:extLst>
          </p:cNvPr>
          <p:cNvSpPr/>
          <p:nvPr/>
        </p:nvSpPr>
        <p:spPr>
          <a:xfrm>
            <a:off x="3275010" y="4639614"/>
            <a:ext cx="2593980" cy="707886"/>
          </a:xfrm>
          <a:prstGeom prst="rect">
            <a:avLst/>
          </a:prstGeom>
        </p:spPr>
        <p:txBody>
          <a:bodyPr wrap="none">
            <a:spAutoFit/>
          </a:bodyPr>
          <a:lstStyle/>
          <a:p>
            <a:pPr lvl="0" algn="ctr" defTabSz="914400"/>
            <a:r>
              <a:rPr lang="en-US" sz="4000" b="1" dirty="0">
                <a:ln w="22225">
                  <a:noFill/>
                </a:ln>
                <a:solidFill>
                  <a:schemeClr val="bg1"/>
                </a:solidFill>
              </a:rPr>
              <a:t>Hymn #258</a:t>
            </a:r>
          </a:p>
        </p:txBody>
      </p:sp>
    </p:spTree>
    <p:extLst>
      <p:ext uri="{BB962C8B-B14F-4D97-AF65-F5344CB8AC3E}">
        <p14:creationId xmlns:p14="http://schemas.microsoft.com/office/powerpoint/2010/main" val="4184615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70F47A-8ACF-41AD-8CE1-3AD2D82E393F}"/>
              </a:ext>
            </a:extLst>
          </p:cNvPr>
          <p:cNvSpPr txBox="1"/>
          <p:nvPr/>
        </p:nvSpPr>
        <p:spPr>
          <a:xfrm>
            <a:off x="475129" y="1560796"/>
            <a:ext cx="8193741" cy="3736407"/>
          </a:xfrm>
          <a:prstGeom prst="rect">
            <a:avLst/>
          </a:prstGeom>
          <a:noFill/>
        </p:spPr>
        <p:txBody>
          <a:bodyPr wrap="square" rtlCol="0">
            <a:spAutoFit/>
          </a:bodyPr>
          <a:lstStyle/>
          <a:p>
            <a:pPr lvl="0" algn="ctr" defTabSz="914400">
              <a:lnSpc>
                <a:spcPct val="120000"/>
              </a:lnSpc>
            </a:pPr>
            <a:r>
              <a:rPr lang="en-US" sz="4000" dirty="0">
                <a:solidFill>
                  <a:prstClr val="black"/>
                </a:solidFill>
              </a:rPr>
              <a:t>When I survey the wondrous cross</a:t>
            </a:r>
          </a:p>
          <a:p>
            <a:pPr lvl="0" algn="ctr" defTabSz="914400">
              <a:lnSpc>
                <a:spcPct val="120000"/>
              </a:lnSpc>
            </a:pPr>
            <a:r>
              <a:rPr lang="en-US" sz="4000" dirty="0">
                <a:solidFill>
                  <a:prstClr val="black"/>
                </a:solidFill>
              </a:rPr>
              <a:t>On which the Prince of glory died,</a:t>
            </a:r>
          </a:p>
          <a:p>
            <a:pPr lvl="0" algn="ctr" defTabSz="914400">
              <a:lnSpc>
                <a:spcPct val="120000"/>
              </a:lnSpc>
            </a:pPr>
            <a:r>
              <a:rPr lang="en-US" sz="4000" dirty="0">
                <a:solidFill>
                  <a:prstClr val="black"/>
                </a:solidFill>
              </a:rPr>
              <a:t>My richest gain</a:t>
            </a:r>
          </a:p>
          <a:p>
            <a:pPr lvl="0" algn="ctr" defTabSz="914400">
              <a:lnSpc>
                <a:spcPct val="120000"/>
              </a:lnSpc>
            </a:pPr>
            <a:r>
              <a:rPr lang="en-US" sz="4000" dirty="0">
                <a:solidFill>
                  <a:prstClr val="black"/>
                </a:solidFill>
              </a:rPr>
              <a:t>I count but loss,</a:t>
            </a:r>
          </a:p>
          <a:p>
            <a:pPr lvl="0" algn="ctr" defTabSz="914400">
              <a:lnSpc>
                <a:spcPct val="120000"/>
              </a:lnSpc>
            </a:pPr>
            <a:r>
              <a:rPr lang="en-US" sz="4000" dirty="0">
                <a:solidFill>
                  <a:prstClr val="black"/>
                </a:solidFill>
              </a:rPr>
              <a:t>And pour contempt on all my pride.</a:t>
            </a:r>
          </a:p>
        </p:txBody>
      </p:sp>
    </p:spTree>
    <p:extLst>
      <p:ext uri="{BB962C8B-B14F-4D97-AF65-F5344CB8AC3E}">
        <p14:creationId xmlns:p14="http://schemas.microsoft.com/office/powerpoint/2010/main" val="2697486191"/>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A7DA8BE651744D95CEDDD4BDED10B8" ma:contentTypeVersion="4" ma:contentTypeDescription="Create a new document." ma:contentTypeScope="" ma:versionID="2cc119300a08f71f5d52e0e489a7604b">
  <xsd:schema xmlns:xsd="http://www.w3.org/2001/XMLSchema" xmlns:xs="http://www.w3.org/2001/XMLSchema" xmlns:p="http://schemas.microsoft.com/office/2006/metadata/properties" xmlns:ns3="a1eb9847-f56a-45d1-b68b-521e07ad7422" targetNamespace="http://schemas.microsoft.com/office/2006/metadata/properties" ma:root="true" ma:fieldsID="365ead11526e17d6d4bac7aa76960651" ns3:_="">
    <xsd:import namespace="a1eb9847-f56a-45d1-b68b-521e07ad742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eb9847-f56a-45d1-b68b-521e07ad74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1CEFA5-AB6D-4088-9B40-EDBD9A0DD3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eb9847-f56a-45d1-b68b-521e07ad74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60BD96-3DC5-4CF7-BF0D-FD5F1EE137D9}">
  <ds:schemaRefs>
    <ds:schemaRef ds:uri="http://purl.org/dc/elements/1.1/"/>
    <ds:schemaRef ds:uri="http://schemas.microsoft.com/office/2006/metadata/properties"/>
    <ds:schemaRef ds:uri="a1eb9847-f56a-45d1-b68b-521e07ad742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169190F4-5C1D-40C9-9002-6774A46061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1319</TotalTime>
  <Words>1665</Words>
  <Application>Microsoft Office PowerPoint</Application>
  <PresentationFormat>On-screen Show (4:3)</PresentationFormat>
  <Paragraphs>192</Paragraphs>
  <Slides>53</Slides>
  <Notes>13</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53</vt:i4>
      </vt:variant>
    </vt:vector>
  </HeadingPairs>
  <TitlesOfParts>
    <vt:vector size="66" baseType="lpstr">
      <vt:lpstr>Adobe Caslon Pro Bold</vt:lpstr>
      <vt:lpstr>Adobe Fangsong Std R</vt:lpstr>
      <vt:lpstr>Algerian</vt:lpstr>
      <vt:lpstr>Arial</vt:lpstr>
      <vt:lpstr>Arial </vt:lpstr>
      <vt:lpstr>Arial Black</vt:lpstr>
      <vt:lpstr>Calibri</vt:lpstr>
      <vt:lpstr>Calibri Light</vt:lpstr>
      <vt:lpstr>Perpetua</vt:lpstr>
      <vt:lpstr>3_Office Theme</vt:lpstr>
      <vt:lpstr>Office Theme</vt:lpstr>
      <vt:lpstr>6_Office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Prayer of  Confession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Exodus  34:1-7 (NIV)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Jessa Knight</dc:creator>
  <cp:lastModifiedBy>Level Green Church Pastor</cp:lastModifiedBy>
  <cp:revision>63</cp:revision>
  <cp:lastPrinted>2018-09-13T14:22:17Z</cp:lastPrinted>
  <dcterms:created xsi:type="dcterms:W3CDTF">2018-09-07T00:12:33Z</dcterms:created>
  <dcterms:modified xsi:type="dcterms:W3CDTF">2024-03-01T21:34:09Z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0x01010018A7DA8BE651744D95CEDDD4BDED10B8</vt:lpwstr>
  </property>
</Properties>
</file>